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4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3ADF-9F08-4496-83D4-520725C9ABD6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7310-7374-4E78-BFD6-E6A38C52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Powers of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36" y="-144541"/>
            <a:ext cx="10515600" cy="1325563"/>
          </a:xfrm>
        </p:spPr>
        <p:txBody>
          <a:bodyPr/>
          <a:lstStyle/>
          <a:p>
            <a:r>
              <a:rPr lang="en-US" dirty="0" smtClean="0"/>
              <a:t>Bankruptcy</a:t>
            </a:r>
            <a:endParaRPr lang="en-US" dirty="0"/>
          </a:p>
        </p:txBody>
      </p:sp>
      <p:pic>
        <p:nvPicPr>
          <p:cNvPr id="4098" name="Picture 2" descr="http://1.bp.blogspot.com/_fiJQ0Fe7uWk/Sqgog0zvFOI/AAAAAAAAAzU/GM-sAyKIVjY/s320/monopoly_man_bankrupt+bib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3" y="866165"/>
            <a:ext cx="2381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all.com/wp-content/uploads/2013/06/2009-12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0"/>
            <a:ext cx="5950960" cy="45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artoonmovement.com/depot/cartoons/2011/11/06/debtors_prison__estelle_carol___bob_simps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" y="3525147"/>
            <a:ext cx="4880565" cy="32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hiloforchange.files.wordpress.com/2013/01/debt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63" y="4320198"/>
            <a:ext cx="2958863" cy="24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nefl.us/wp-content/uploads/2015/07/Western-Connecticut-Mili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98" y="3146854"/>
            <a:ext cx="4127848" cy="27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74" y="-2169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Foreign relations</a:t>
            </a:r>
            <a:endParaRPr lang="en-US" sz="5400" dirty="0"/>
          </a:p>
        </p:txBody>
      </p:sp>
      <p:pic>
        <p:nvPicPr>
          <p:cNvPr id="2050" name="Picture 2" descr="https://familysearch.org/learn/wiki/en/images/7/76/Iwo_Jima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32525"/>
            <a:ext cx="3402668" cy="27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McAAAD9CAMAAAA/OpM/AAAA/FBMVEUjHyD/////xCUAAAAeGhtWU1T/yiUaFRYAACAkHyDz8/P/yCUSEh7/zycWFh9tWS/LpSTJoCQcGh8JDh9eW1wAACS5t7f7xS7TqTERFyfisjGafDKyjzVnVS9uXTQAAB2+mjRANik4NTarijUPCAqYmJmEgoLZ2dnPzs5FQ0XAwMELAQUxLi8VEBHl5eWhoaJ4eHjs7OxYSi2sq6yPj5BaWVpsamrqui12YTExLzCAaTGMczHHoTBMSkyfgjE5MSn/46n/9t3/0WP/1XP/8Mz/6btTRCo+NitIPCnwvS3/3ZL/zEr/xBT/7sb/4Jr/2YL/+ez/zVWMcziGcDwZCTeHAAAWa0lEQVR4nO1d+X+iSBbHBkEFyQ6YqDlG25B4IF6xNR1NnKNzOLNzbO///78s71UVl8QoKdHsZ95PJgrUl3r16t0lZHwatm5K2QOnwUmzkIkhwfvUmrQdW5EOnBw7nx3HIGE4miXRkYSPQJJiO+PXcPQVZ9/j24IkMduMxTEQ8XvdrOWOD5pyNQ25xsm3YnAQGLo2mtV/qBw0zS/vFqaBU9JawXGDMGqjeVk+fFKnD7ruDldpDyM4mor7b0N/KMqfPgQVpxemO2J7EsExgSWunX8QFC6pyyMAEuIsIdMErjIfiviL4qETvm21vHDXiDIJ4RhY7hIf4ffy9PL2x4Om2byswkDnsNatgPAVCveuIDPngKN43q1ph01mbTQFIOqRu9bFqwCOlgvDGJUB5HnOSH1L25q0BQCR5zmXse4DODq2Ox0zdzrU6eIDwHAH+70IS92dD0kK4Lh2pVUNhJV8Wdv3EDcig0zIC6x0X2EUJoqQz8HyKN6a+x7iZmT8C3Bc6GEcWcnF8QPg+FHb9wg3Ix1xHL2K4+gfHKnSPzgOi/aBYxc70h5wGKM893vuA4dWf9K53zR9HMZiecl/c00fh3ZUPP1/mI/cebF8wX2pp45DEqaq/MBd+0wdh36kflJPjznfNX0cJpgDRe5WTeo4qqfuA4sz3hIrbRz6CHwwauWjzwf1JS2fOANJna+ArXbAWCnj0C/K6P2TKzmu900bR+2BelrLnCVWyjhyhK3cR844T3SqOIxn5vhW5x8Zh3kGOFTPq8yPUuarigpTAWu9eMf1zqniMJ7QZXwBHj65zlVXTBWHOUMvbBU8x5+WzzwZK1UcuQpORO5pCSuEK2OlicN4Qba61bS5inj43TpVHNoMVvn0s0H4q1zld+t0ccxVsnEYXVAWixcc750iDmOB8vZWg4UCTz3nqCumiMO8Q9PDMEB7B4k1XXC7d6o4cNuAGB6NPaq3/G6eHg7peYr6ITKTDvoiz6Bdeji076BXLV9w9zPPyI7I6+Yp4sB4o1oh99OfYIHII26OxdRwSFWiHVIZZRDG4iaxUsOhHaG0Ytq6eQmzc8otgpAaDrOObAUToOTBUEdLhFsEIS0c0gKklXrm4pC+dF0gVQjcF7k5etPCoR3B+y+PXLZyOlkF3O7IWLwkVlo46LBhOr4O+yIwlsqA8aC0cOjIRsBWziTTlIDRUGI9cJJYKeEILGvxJFP4olDHO1n4PB6QDg46aAHiOMNMBhkLPdYyJ+s2Lb7ytj0HEggx/bFa5hhBSAcHffeUrVxqKEK+RnYUPjtIOjgwWqBO4dU7PXjC2HJF8Z3KL4KQ0nwQ2eRuek4Wn9By93SyNcp8GCsVHCRagOmc9g0+oXCvUFWFUwQhFRxoxqqnXfhM02uvbZexblF15JI3kwqOXFhaZajEMrogsfhEENLAYTyjm2cUzBIufGWZznwiCGngoEYsrAOxx56BEmsWMHXfR6nMB3qrwL+utL1ndBz3i8/oKL3jILFSwBFw8th+8nmhITHH9ZyDxEoBBwlCTbtQwxSozoCSBkzn/rRcSO+2b7fCYdSSEI0WAFvdB4r8OiIL7Ki3ie6rJcUhPZ/P6wkIA/9wIzFY4jcExtLRdX2a5K7z/yafj4vTYoIqLKz6AUdJuJzs2vICnwluWqx3paQ4BE2/lNVE1Ut1DaRVqHb0BBhrkawCS55ehIXDlutcMu+mSZ6MQTQrXDlasNwXelxJ8l7k+SIif7aWV+ZzpeiNbmMmULsuW1mdEI5MyUGNfhv+pI+dVaNb5/Zy1zDPVPIO1dOHyw0JdCipEYaRObEhZrjpLR7O2WRURqteryT7h3m0JO+mfHmcMzciuIs1iODogY5lbHYDM/dCOFB1F3jMmBLtg6ZQL5I0qtOYV/Ma2ZEqXncr3LieWtdn5Iny8i628CzZfu7yVpnedqZtqOVJ4dpXIFLDuwFpiznhAPn0JV7BSKqX5J5OyZ0D0yxZ4jq6jsLIDNf+XvRmK3dEhKRafDBecUsk1q904Zwsd1eUk99IX8f9q9dpHK1yhwlZ8/ur/kQhTzK8J92ar7UnSK4nGuatTAtbz46Rt6TJCue8h04aOGjzeU4EfbHy+XUF/z36rsm4tlh5wSc4yg03FL2JCDCM6p0aflv8cbgzTtUUd8Zr8FTJvo5twLE9tRoWecI5e8JorbX1Tvsjd8FW4KWAK1Bsr0jXJHQl4tqojdjt68L6gbzXjvIlYoVIREV6P2/1JjbylCfdy29K93fbg0Z1Rme+THYoSZy8k7c6X5GnzO4Wuy0Hu9Yc0a1EpluJ1eisGeVbVBiLRE5R7UdVz823fdk87HNtQV+cTF+c4lytGeh66mVtuIWRO2PT/PqmwRmH+9A7+u6KZzpZ7iu9XTakG7KLm59P6aYx727kFeLkL9FeGG9RC8fpJuGtwsAhC5xaa6r8IGwWH+Hl99H1S6aQHuVwKxG330pabVQcNeOcLvApuVeKOFyL93bK1iXyVt663463Cn0HNw0mN1R1Hmdp7BgH8LSvCOFyd4RttpICVURyd2X5Nes1FRyCceztW3e0b9Ckt2bkIeoIuGloXfoyXEtjG7cvX7+oydQU+ZwYClZ7Q94aS1QRoTxVPI96RNLE4S7ROtPrnvB1KuImW0kzS5pUVR/ktdZrajgEQ/9OeMvVs5G9Jav0Jm+ddMmm8eLratuGEvj722ujSpE5NnA0VvcNFZgoIlKOKSLyZXXroPoO4gZ61bdD4eq88gaOAWgiRt6zNC42UUR2jwOcp0x0gjtUyb6xIUIEQcgzoT1fY72miwNUbuI0K15EOiDFEoam9AopN5ol64u0o3iUYWDySNlwRyi+KXqhnZCGEYTyUcJY4a7iajop8TBj3LoxjGV7Mc/Ez9vRfPglN9Zqn8kVxup6Mc+kVVM7wmHeeSVQb0krIOiqR6LsUyFZI9Ad4aAB5dpKECqeTryYp5ywBmE3OIyulwRur7p1V6mHsb73FLfsBgephEK2EjfyZw08xlomy4/bEQ5SCQXt2hqrbBXDaBBBCKTTHAgOY7FkCUnWKlu1GqsWbwG29ONp8hqEneAgCWJYCWyvuBuuJMVqrGyNXxxanE7TzQ4CR40k7B1Dtm7k1Q8HoNyuWrw3Nkv/K18kYayd6IkL2AQxgdKahIfbcSzyEzESK0GJZSSvmtoFDu0WU/CfVtlqrHi7nH0fFmS4FV7iVpgkjWkXOPwEY6kRtAWp9WqY1OLtB3FgqvgTSqwk+XG7wFFdsoTvUMj85iu1XiszHUcasnh7aEwlrkHYAQ4Nk8CLkIlBksCRCtfUPXU7leV5lVi8XwNsl1WC6fwHgIMMBloqSZZ3z1Yb3eh6F92nEHmFPxXL30r6FmnGBMUt20usHeDoeszhlDyeEghPLag7Wy2f1Yhj3uMtLG4RlqzcZe842DuFBB/KVsMS4anarOxlKXkxXpFtJfdKsPxo7zjoUAxIDOhRniIuz3yd+FGoN8W1YdHfw3hrbHvlYNtLrB34r5asoI4mgXuxVxKaUeW65zyt0hgvqilNC8vzYDzbMxZ3HKQ7NylZAY7plUjs1ZipzOVZWzDn6SkJiisCuFQKILG0hMUt3HEECk6hZKXTJTxlsNQHcKMbuTMPFI3xDgqUsW5D5av7w5EP1hYUBpHYq/xAWKn24qULEb+6JXSwBkFKWDXFG4c+gheNDZatG5en4H9G7YFla90xl6ferVOfNHPMK/0M5MflSNeAfeOokUooLDcdC0wRYS7PhT88d2NnztMzDPoI4gQSlWjV1LYSizcObMcnn6PqLeEC124pT5Uf9NDgzKcKi/E+k5QOxPeCBcXbMhZnHLS24MiTN3rVd6NH7Qq96qULHWG6EGbrV9ETuW0NAmcctBJqwcwMk6b/qXJclqdU8xP28gw6lVj6XuNRZoW5dYGM3Hcmp16JvXpZzXKF5S0YXZijbR/MFwfpm8ZcN+aizgLRL6/Zqsaxny5ElrtQS1I1xTleSxoQkTdrXng8tS65wovx0vwBWjU1/bwVY/HFoRO2wpYxVT9hZ31yhas/hvKsjJfl9o5erjgC0QJtwYTq27FXw5wtaYwXLV6TtvvaGw48auPT9FmSNsgcDl34MqUrqW5orP2asU0EgSsOGooxdcHbNH7cLGHH30qWFybpW7ZdFyOu+SUCSszb2kuF5fU+b7otG16Mt3x2jMtM3SqCwBOHRg5Fqd6xPOvZuszhKPl50/MFOQqmuwVj8cRBis/mXhbAaEudRr9kV34vM6V5DziMz0siocgCjy03WU+edCBwzrdw9PLMI7vzCqfc5fq9lsC76WU1I5rpFhEEjjhy/hiKp+uz0V8lQz8req6hbSII/HCQdnyELS6PE3fBqDGrZDvG4odDu6PPdxUR7R2nYWpd6k1xGWsfOExqcCdM2PHJy7T8VHzZeFr55b12lyRhZyNFZD1pdCMtbh5B4IZDuygSC5VHGw9dQLe8err5FbxwkGYkc4NH0whI8sOs5s0lFjcc3SlYr1ta1WsIvUXy2aYrnVt++626xnpNQpDVLJ9uyqW8cNTq22YOv03maLpxzJMXjuo0YWLhOtK688tN+YEPDun5ifNkIBnGaMNfclvnOzo2ctPbpn5uxo7oHxyHRf/gOCyKx1FSGA6OrbB3SvHnpQ4Uen7tFprzXknqYtz9KXJ+7Yl/nnD+HaZdeoQ+DuJKVTI+DmhvSENkD5tWIu6TdNI8FoJxUjuAY9h2B6+hUVY8q9b0wyYt94yRFgw12IGyAAHzm0k+2Cf5dHZ0cdB0e44mtYz5Z8FuL0KmhefR12nBlqweNFF3MnolQkVMAumFJFTrvofw0EktY4qdGExQdXG0nDzUkNV9795hk0xg0DasPo7MFXCWa+5X5ENnK5existzDFtL3V4UR2ZAasGFo4cfTg+bKvXZi05qR8Npz4gjMyHdkPRarXrYVKuRyLsihmFQHJmxpaS/pSWn1RYwFEem0xU/ChLJEgcrXZIE79PJRBItRzlwckSxfR1TVS0EPvc616VDp0m/FduxSoj75wekf3AcFn14HD8//vTH31EcvZNDp1akmOy38m8//VL+I4BjeFNa3xvwQCh/HdjK//r98fGnb9/+/Y3hKFw1PshGKFlOie3mP5d//vOXP37/9ucvFEezIX4A25yRIo4Jez3+nvnt12+/P/78b4LjRiFzYWgbtjLdG9Fonn0/ZDj+U/4tQ3F0SA2Nefx8e3bYNBsJOdJ0C2vdv5X//u2nx18yj2UhQ5txCObz2bJYTNKUOj2C8c1vMT/YQuv8P389Pmb+fPz06OIotIGpICf1Qxi2slrHhGy7jwv9129/P5Z/BbkL51oItdlHMc8hxegZgJADFP789Ze//oB9cAhcpd3RlkP75py3iBYpAWs5wQpSITP2juf4JMuV88Om+hLdU0UoAgp5GoRCFk7nOMeMkcpo32L1TTJIXSLWgYqBynah2ZUEg5yneaoffgTEyGERD1au+zWkLg5oVMMKfN6dhZQG5R7YeZ9SQMkVxtAt4VIOlHIcONGjoz9H4jhQcIVlGEUeZ6WkQpiCPfo/jXPG4pAsQu5H/1OYHPpFrJrMrve/D/zHv4bdwwn9pUCxOvvkXen3sd8ch9S4JuQ+kH6KJKBL9oB9EWO1eNe71MYLpfvrANFrnAn9e4KDZHfMKkqJfCopEDwjnwfeADbH4Qk0xxMJ7fBw/VN8WsIqkOBOe41TGe410yHXeP2AelCl2mXf9m3265aYF1iLio69PQ7li4+jEINDCu5AvfYK0wXOKiJBiWjPnBbOiIej4IpQ5d7HwToFDV0uYD8qeYzFDYfkhFrE9L7YQpiCME/icGSaAMTvz5RVAm1c+rbgEBO8UFKkLnEf9roJ+OotHJFON3gGZwhHwBvejMWRabo39H82cAJz6OJgPx9bSokM4MafdF44nOjhHplmRAqIAQWuEI/DNd7yPo6+FYj2uTikLnlsx2bwSv7zeeMo3NzQZ+MpJUEcwQFjCTHD4V/TCuI4sQTH68vk4mBT1XNoW5RhQL7zxtF0xFLsfND2gy0yFmhh4OFoimKW4QjwVdNrVEFxsO40DTq1/cDxIdxxdNkRgxEcDrm8TyTmwArisJlMD+EYfnX8YDjgYCehTKjcnzi7xMFkTISv6KDHY29YsTgCfJW5F/1FRy4g7Ncvrb6oHczHlxbSSbgqiB7MeU1QdjaYj8wkcI4Z4qBT3er7/9oZDkFRbNF2KbIR0nc5oeelBqbo1fm4Cmw5OGjJws/DXvTp/HH0sg1wtgq0uD9ARPRkyXLvQYvXdeu82QQp7H5u9QIvP9C/CfWW3eFwX1az2ZqsHETEOnq1yRrFnisMx/D6mr74voej1QF8cBR0EEdwx+nvBIcSbgR3HQXC8nC6DpU5Tsw+CFcxHO4aGALm6yCOgCAulEL6Aje9JLKhjyPqFV2iBcEi/AV+vgiOIWaCML66hhM0APAwgEOwPcZqhndZfvpu5PiS8LSzNqNDhY4Tvo7gGOMVDAed38KXEA7v/FuqMu8Ah2B/CYXi+6EvqcXQtOlSba3iAN3cx0HbxDbvQzjw9PSYZ/PEIVj3wWh8L7SfU42vJVJZ2ovBkblxfBwKuVerEcLhMVYrok3zxCEoTiM7GVDZE9ZLqEp0ItK9DVoge/JqPKbXnHjyqke7Wp9EcVBVtxPZnvjZH5jo4Zr+Ypx+JUnUmGvR/QC6qMXtH3kPB5nAq68RHMyi3REOqfEFKSvE6onBrFpCrpW0Ti/p0QU1ic7HjnE4gwLQa/puZHuBF229gYPI8XbqONjoY3Gsmn4n8Th8viKPk3aHw3YkD4dEEqCkgJ5o+zi8bwVr5WSW1lt8he6RntjeGQ6JGcqZttO4R2pL/nwoHg6lnYUvs65OaAUUPAZYWj8fQg//wR1HMLBAqc0U646zcoioa0cxLwH4CMjoCtlGo0sEaqERi8OfD+z73uePY7Vj9jDv+fUs5Us0I60jMRxXNot2DV1OY//NKuvnA6dwzB+H4NyHUwB7bSdwVytyOkZLDOKgWkbP8v1xE2v9fFh9/BF/HIIT7grctkJ3tUIzciJJgo+DOhlQq2LG6pW9HgesuELW2QEOwQmcPtRrOJG7iiX/Dh3ITfHXB1s9JwGtqiOyT71YvlKy8BB2rABTny0eOODUtCahFsAQrDH5q48eGKtBv2zeYG6K3Sd/jV0OYp/c55R6+LnjOAPvU7ZHr3NNV/I/Ueq2mu6sNlrelTgC9sTEeiKSxPY2KS4vi/0vr0iRb/JBaz1qua+nzX69v/rBfMyn5PRK/aCH42PXD068+sEELZb3QvH1g9Cl3zxjfY0/ANE+yvlo/aDXu1u949k7YldkkNZ4lVz4WCFSP2hgaF2+NTXjwMkkXYplPP8lVD+Ipw1gPytVrV98Pmx6mWEZJGlrGgzfCSQ70SQNreRi+bBJpW0kL6KHoAnE1DNY1/gPQfID9GwJRoUBB1Q8C/rnykcphFTJDqF0M2EcxNNs1M6m8uFnjKqyWsFGbpLUjOIo3NODfc/m032P8w0qn54f0VPLw+YzxigK5IQIw8zV9p1/+BblcohCip4QSGItw8lHStN3VXop6sxg+Tx95cMgkZSYo7G9VMXhuG3bzsFjkSxRKHWiKEJ1RcPW1aDdOHDKXp/Enjn5P58chayKhyc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McAAAD9CAMAAAA/OpM/AAAA/FBMVEUjHyD/////xCUAAAAeGhtWU1T/yiUaFRYAACAkHyDz8/P/yCUSEh7/zycWFh9tWS/LpSTJoCQcGh8JDh9eW1wAACS5t7f7xS7TqTERFyfisjGafDKyjzVnVS9uXTQAAB2+mjRANik4NTarijUPCAqYmJmEgoLZ2dnPzs5FQ0XAwMELAQUxLi8VEBHl5eWhoaJ4eHjs7OxYSi2sq6yPj5BaWVpsamrqui12YTExLzCAaTGMczHHoTBMSkyfgjE5MSn/46n/9t3/0WP/1XP/8Mz/6btTRCo+NitIPCnwvS3/3ZL/zEr/xBT/7sb/4Jr/2YL/+ez/zVWMcziGcDwZCTeHAAAWa0lEQVR4nO1d+X+iSBbHBkEFyQ6YqDlG25B4IF6xNR1NnKNzOLNzbO///78s71UVl8QoKdHsZ95PJgrUl3r16t0lZHwatm5K2QOnwUmzkIkhwfvUmrQdW5EOnBw7nx3HIGE4miXRkYSPQJJiO+PXcPQVZ9/j24IkMduMxTEQ8XvdrOWOD5pyNQ25xsm3YnAQGLo2mtV/qBw0zS/vFqaBU9JawXGDMGqjeVk+fFKnD7ruDldpDyM4mor7b0N/KMqfPgQVpxemO2J7EsExgSWunX8QFC6pyyMAEuIsIdMErjIfiviL4qETvm21vHDXiDIJ4RhY7hIf4ffy9PL2x4Om2byswkDnsNatgPAVCveuIDPngKN43q1ph01mbTQFIOqRu9bFqwCOlgvDGJUB5HnOSH1L25q0BQCR5zmXse4DODq2Ox0zdzrU6eIDwHAH+70IS92dD0kK4Lh2pVUNhJV8Wdv3EDcig0zIC6x0X2EUJoqQz8HyKN6a+x7iZmT8C3Bc6GEcWcnF8QPg+FHb9wg3Ix1xHL2K4+gfHKnSPzgOi/aBYxc70h5wGKM893vuA4dWf9K53zR9HMZiecl/c00fh3ZUPP1/mI/cebF8wX2pp45DEqaq/MBd+0wdh36kflJPjznfNX0cJpgDRe5WTeo4qqfuA4sz3hIrbRz6CHwwauWjzwf1JS2fOANJna+ArXbAWCnj0C/K6P2TKzmu900bR+2BelrLnCVWyjhyhK3cR844T3SqOIxn5vhW5x8Zh3kGOFTPq8yPUuarigpTAWu9eMf1zqniMJ7QZXwBHj65zlVXTBWHOUMvbBU8x5+WzzwZK1UcuQpORO5pCSuEK2OlicN4Qba61bS5inj43TpVHNoMVvn0s0H4q1zld+t0ccxVsnEYXVAWixcc750iDmOB8vZWg4UCTz3nqCumiMO8Q9PDMEB7B4k1XXC7d6o4cNuAGB6NPaq3/G6eHg7peYr6ITKTDvoiz6Bdeji076BXLV9w9zPPyI7I6+Yp4sB4o1oh99OfYIHII26OxdRwSFWiHVIZZRDG4iaxUsOhHaG0Ytq6eQmzc8otgpAaDrOObAUToOTBUEdLhFsEIS0c0gKklXrm4pC+dF0gVQjcF7k5etPCoR3B+y+PXLZyOlkF3O7IWLwkVlo46LBhOr4O+yIwlsqA8aC0cOjIRsBWziTTlIDRUGI9cJJYKeEILGvxJFP4olDHO1n4PB6QDg46aAHiOMNMBhkLPdYyJ+s2Lb7ytj0HEggx/bFa5hhBSAcHffeUrVxqKEK+RnYUPjtIOjgwWqBO4dU7PXjC2HJF8Z3KL4KQ0nwQ2eRuek4Wn9By93SyNcp8GCsVHCRagOmc9g0+oXCvUFWFUwQhFRxoxqqnXfhM02uvbZexblF15JI3kwqOXFhaZajEMrogsfhEENLAYTyjm2cUzBIufGWZznwiCGngoEYsrAOxx56BEmsWMHXfR6nMB3qrwL+utL1ndBz3i8/oKL3jILFSwBFw8th+8nmhITHH9ZyDxEoBBwlCTbtQwxSozoCSBkzn/rRcSO+2b7fCYdSSEI0WAFvdB4r8OiIL7Ki3ie6rJcUhPZ/P6wkIA/9wIzFY4jcExtLRdX2a5K7z/yafj4vTYoIqLKz6AUdJuJzs2vICnwluWqx3paQ4BE2/lNVE1Ut1DaRVqHb0BBhrkawCS55ehIXDlutcMu+mSZ6MQTQrXDlasNwXelxJ8l7k+SIif7aWV+ZzpeiNbmMmULsuW1mdEI5MyUGNfhv+pI+dVaNb5/Zy1zDPVPIO1dOHyw0JdCipEYaRObEhZrjpLR7O2WRURqteryT7h3m0JO+mfHmcMzciuIs1iODogY5lbHYDM/dCOFB1F3jMmBLtg6ZQL5I0qtOYV/Ma2ZEqXncr3LieWtdn5Iny8i628CzZfu7yVpnedqZtqOVJ4dpXIFLDuwFpiznhAPn0JV7BSKqX5J5OyZ0D0yxZ4jq6jsLIDNf+XvRmK3dEhKRafDBecUsk1q904Zwsd1eUk99IX8f9q9dpHK1yhwlZ8/ur/kQhTzK8J92ar7UnSK4nGuatTAtbz46Rt6TJCue8h04aOGjzeU4EfbHy+XUF/z36rsm4tlh5wSc4yg03FL2JCDCM6p0aflv8cbgzTtUUd8Zr8FTJvo5twLE9tRoWecI5e8JorbX1Tvsjd8FW4KWAK1Bsr0jXJHQl4tqojdjt68L6gbzXjvIlYoVIREV6P2/1JjbylCfdy29K93fbg0Z1Rme+THYoSZy8k7c6X5GnzO4Wuy0Hu9Yc0a1EpluJ1eisGeVbVBiLRE5R7UdVz823fdk87HNtQV+cTF+c4lytGeh66mVtuIWRO2PT/PqmwRmH+9A7+u6KZzpZ7iu9XTakG7KLm59P6aYx727kFeLkL9FeGG9RC8fpJuGtwsAhC5xaa6r8IGwWH+Hl99H1S6aQHuVwKxG330pabVQcNeOcLvApuVeKOFyL93bK1iXyVt663463Cn0HNw0mN1R1Hmdp7BgH8LSvCOFyd4RttpICVURyd2X5Nes1FRyCceztW3e0b9Ckt2bkIeoIuGloXfoyXEtjG7cvX7+oydQU+ZwYClZ7Q94aS1QRoTxVPI96RNLE4S7ROtPrnvB1KuImW0kzS5pUVR/ktdZrajgEQ/9OeMvVs5G9Jav0Jm+ddMmm8eLratuGEvj722ujSpE5NnA0VvcNFZgoIlKOKSLyZXXroPoO4gZ61bdD4eq88gaOAWgiRt6zNC42UUR2jwOcp0x0gjtUyb6xIUIEQcgzoT1fY72miwNUbuI0K15EOiDFEoam9AopN5ol64u0o3iUYWDySNlwRyi+KXqhnZCGEYTyUcJY4a7iajop8TBj3LoxjGV7Mc/Ez9vRfPglN9Zqn8kVxup6Mc+kVVM7wmHeeSVQb0krIOiqR6LsUyFZI9Ad4aAB5dpKECqeTryYp5ywBmE3OIyulwRur7p1V6mHsb73FLfsBgephEK2EjfyZw08xlomy4/bEQ5SCQXt2hqrbBXDaBBBCKTTHAgOY7FkCUnWKlu1GqsWbwG29ONp8hqEneAgCWJYCWyvuBuuJMVqrGyNXxxanE7TzQ4CR40k7B1Dtm7k1Q8HoNyuWrw3Nkv/K18kYayd6IkL2AQxgdKahIfbcSzyEzESK0GJZSSvmtoFDu0WU/CfVtlqrHi7nH0fFmS4FV7iVpgkjWkXOPwEY6kRtAWp9WqY1OLtB3FgqvgTSqwk+XG7wFFdsoTvUMj85iu1XiszHUcasnh7aEwlrkHYAQ4Nk8CLkIlBksCRCtfUPXU7leV5lVi8XwNsl1WC6fwHgIMMBloqSZZ3z1Yb3eh6F92nEHmFPxXL30r6FmnGBMUt20usHeDoeszhlDyeEghPLag7Wy2f1Yhj3uMtLG4RlqzcZe842DuFBB/KVsMS4anarOxlKXkxXpFtJfdKsPxo7zjoUAxIDOhRniIuz3yd+FGoN8W1YdHfw3hrbHvlYNtLrB34r5asoI4mgXuxVxKaUeW65zyt0hgvqilNC8vzYDzbMxZ3HKQ7NylZAY7plUjs1ZipzOVZWzDn6SkJiisCuFQKILG0hMUt3HEECk6hZKXTJTxlsNQHcKMbuTMPFI3xDgqUsW5D5av7w5EP1hYUBpHYq/xAWKn24qULEb+6JXSwBkFKWDXFG4c+gheNDZatG5en4H9G7YFla90xl6ferVOfNHPMK/0M5MflSNeAfeOokUooLDcdC0wRYS7PhT88d2NnztMzDPoI4gQSlWjV1LYSizcObMcnn6PqLeEC124pT5Uf9NDgzKcKi/E+k5QOxPeCBcXbMhZnHLS24MiTN3rVd6NH7Qq96qULHWG6EGbrV9ETuW0NAmcctBJqwcwMk6b/qXJclqdU8xP28gw6lVj6XuNRZoW5dYGM3Hcmp16JvXpZzXKF5S0YXZijbR/MFwfpm8ZcN+aizgLRL6/Zqsaxny5ElrtQS1I1xTleSxoQkTdrXng8tS65wovx0vwBWjU1/bwVY/HFoRO2wpYxVT9hZ31yhas/hvKsjJfl9o5erjgC0QJtwYTq27FXw5wtaYwXLV6TtvvaGw48auPT9FmSNsgcDl34MqUrqW5orP2asU0EgSsOGooxdcHbNH7cLGHH30qWFybpW7ZdFyOu+SUCSszb2kuF5fU+b7otG16Mt3x2jMtM3SqCwBOHRg5Fqd6xPOvZuszhKPl50/MFOQqmuwVj8cRBis/mXhbAaEudRr9kV34vM6V5DziMz0siocgCjy03WU+edCBwzrdw9PLMI7vzCqfc5fq9lsC76WU1I5rpFhEEjjhy/hiKp+uz0V8lQz8req6hbSII/HCQdnyELS6PE3fBqDGrZDvG4odDu6PPdxUR7R2nYWpd6k1xGWsfOExqcCdM2PHJy7T8VHzZeFr55b12lyRhZyNFZD1pdCMtbh5B4IZDuygSC5VHGw9dQLe8err5FbxwkGYkc4NH0whI8sOs5s0lFjcc3SlYr1ta1WsIvUXy2aYrnVt++626xnpNQpDVLJ9uyqW8cNTq22YOv03maLpxzJMXjuo0YWLhOtK688tN+YEPDun5ifNkIBnGaMNfclvnOzo2ctPbpn5uxo7oHxyHRf/gOCyKx1FSGA6OrbB3SvHnpQ4Uen7tFprzXknqYtz9KXJ+7Yl/nnD+HaZdeoQ+DuJKVTI+DmhvSENkD5tWIu6TdNI8FoJxUjuAY9h2B6+hUVY8q9b0wyYt94yRFgw12IGyAAHzm0k+2Cf5dHZ0cdB0e44mtYz5Z8FuL0KmhefR12nBlqweNFF3MnolQkVMAumFJFTrvofw0EktY4qdGExQdXG0nDzUkNV9795hk0xg0DasPo7MFXCWa+5X5ENnK5existzDFtL3V4UR2ZAasGFo4cfTg+bKvXZi05qR8Npz4gjMyHdkPRarXrYVKuRyLsihmFQHJmxpaS/pSWn1RYwFEem0xU/ChLJEgcrXZIE79PJRBItRzlwckSxfR1TVS0EPvc616VDp0m/FduxSoj75wekf3AcFn14HD8//vTH31EcvZNDp1akmOy38m8//VL+I4BjeFNa3xvwQCh/HdjK//r98fGnb9/+/Y3hKFw1PshGKFlOie3mP5d//vOXP37/9ucvFEezIX4A25yRIo4Jez3+nvnt12+/P/78b4LjRiFzYWgbtjLdG9Fonn0/ZDj+U/4tQ3F0SA2Nefx8e3bYNBsJOdJ0C2vdv5X//u2nx18yj2UhQ5txCObz2bJYTNKUOj2C8c1vMT/YQuv8P389Pmb+fPz06OIotIGpICf1Qxi2slrHhGy7jwv9129/P5Z/BbkL51oItdlHMc8hxegZgJADFP789Ze//oB9cAhcpd3RlkP75py3iBYpAWs5wQpSITP2juf4JMuV88Om+hLdU0UoAgp5GoRCFk7nOMeMkcpo32L1TTJIXSLWgYqBynah2ZUEg5yneaoffgTEyGERD1au+zWkLg5oVMMKfN6dhZQG5R7YeZ9SQMkVxtAt4VIOlHIcONGjoz9H4jhQcIVlGEUeZ6WkQpiCPfo/jXPG4pAsQu5H/1OYHPpFrJrMrve/D/zHv4bdwwn9pUCxOvvkXen3sd8ch9S4JuQ+kH6KJKBL9oB9EWO1eNe71MYLpfvrANFrnAn9e4KDZHfMKkqJfCopEDwjnwfeADbH4Qk0xxMJ7fBw/VN8WsIqkOBOe41TGe410yHXeP2AelCl2mXf9m3265aYF1iLio69PQ7li4+jEINDCu5AvfYK0wXOKiJBiWjPnBbOiIej4IpQ5d7HwToFDV0uYD8qeYzFDYfkhFrE9L7YQpiCME/icGSaAMTvz5RVAm1c+rbgEBO8UFKkLnEf9roJ+OotHJFON3gGZwhHwBvejMWRabo39H82cAJz6OJgPx9bSokM4MafdF44nOjhHplmRAqIAQWuEI/DNd7yPo6+FYj2uTikLnlsx2bwSv7zeeMo3NzQZ+MpJUEcwQFjCTHD4V/TCuI4sQTH68vk4mBT1XNoW5RhQL7zxtF0xFLsfND2gy0yFmhh4OFoimKW4QjwVdNrVEFxsO40DTq1/cDxIdxxdNkRgxEcDrm8TyTmwArisJlMD+EYfnX8YDjgYCehTKjcnzi7xMFkTISv6KDHY29YsTgCfJW5F/1FRy4g7Ncvrb6oHczHlxbSSbgqiB7MeU1QdjaYj8wkcI4Z4qBT3er7/9oZDkFRbNF2KbIR0nc5oeelBqbo1fm4Cmw5OGjJws/DXvTp/HH0sg1wtgq0uD9ARPRkyXLvQYvXdeu82QQp7H5u9QIvP9C/CfWW3eFwX1az2ZqsHETEOnq1yRrFnisMx/D6mr74voej1QF8cBR0EEdwx+nvBIcSbgR3HQXC8nC6DpU5Tsw+CFcxHO4aGALm6yCOgCAulEL6Aje9JLKhjyPqFV2iBcEi/AV+vgiOIWaCML66hhM0APAwgEOwPcZqhndZfvpu5PiS8LSzNqNDhY4Tvo7gGOMVDAed38KXEA7v/FuqMu8Ah2B/CYXi+6EvqcXQtOlSba3iAN3cx0HbxDbvQzjw9PSYZ/PEIVj3wWh8L7SfU42vJVJZ2ovBkblxfBwKuVerEcLhMVYrok3zxCEoTiM7GVDZE9ZLqEp0ItK9DVoge/JqPKbXnHjyqke7Wp9EcVBVtxPZnvjZH5jo4Zr+Ypx+JUnUmGvR/QC6qMXtH3kPB5nAq68RHMyi3REOqfEFKSvE6onBrFpCrpW0Ti/p0QU1ic7HjnE4gwLQa/puZHuBF229gYPI8XbqONjoY3Gsmn4n8Th8viKPk3aHw3YkD4dEEqCkgJ5o+zi8bwVr5WSW1lt8he6RntjeGQ6JGcqZttO4R2pL/nwoHg6lnYUvs65OaAUUPAZYWj8fQg//wR1HMLBAqc0U646zcoioa0cxLwH4CMjoCtlGo0sEaqERi8OfD+z73uePY7Vj9jDv+fUs5Us0I60jMRxXNot2DV1OY//NKuvnA6dwzB+H4NyHUwB7bSdwVytyOkZLDOKgWkbP8v1xE2v9fFh9/BF/HIIT7grctkJ3tUIzciJJgo+DOhlQq2LG6pW9HgesuELW2QEOwQmcPtRrOJG7iiX/Dh3ITfHXB1s9JwGtqiOyT71YvlKy8BB2rABTny0eOODUtCahFsAQrDH5q48eGKtBv2zeYG6K3Sd/jV0OYp/c55R6+LnjOAPvU7ZHr3NNV/I/Ueq2mu6sNlrelTgC9sTEeiKSxPY2KS4vi/0vr0iRb/JBaz1qua+nzX69v/rBfMyn5PRK/aCH42PXD068+sEELZb3QvH1g9Cl3zxjfY0/ANE+yvlo/aDXu1u949k7YldkkNZ4lVz4WCFSP2hgaF2+NTXjwMkkXYplPP8lVD+Ipw1gPytVrV98Pmx6mWEZJGlrGgzfCSQ70SQNreRi+bBJpW0kL6KHoAnE1DNY1/gPQfID9GwJRoUBB1Q8C/rnykcphFTJDqF0M2EcxNNs1M6m8uFnjKqyWsFGbpLUjOIo3NODfc/m032P8w0qn54f0VPLw+YzxigK5IQIw8zV9p1/+BblcohCip4QSGItw8lHStN3VXop6sxg+Tx95cMgkZSYo7G9VMXhuG3bzsFjkSxRKHWiKEJ1RcPW1aDdOHDKXp/Enjn5P58chayKhycx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s://upload.wikimedia.org/wikipedia/commons/thumb/5/50/USMA-BlackKnights-Logo.svg/2000px-USMA-BlackKnights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19" y="154030"/>
            <a:ext cx="3398727" cy="27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ontent.sportslogos.net/logos/33/765/full/esmgfhjpvxjgtcgulzl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64" y="160337"/>
            <a:ext cx="2817952" cy="29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justiceforhindus.org/wp-content/uploads/2014/01/United_States_Senate_Committee_on_Foreign_Relation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38" y="4954095"/>
            <a:ext cx="4405923" cy="16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-media-cache-ak0.pinimg.com/236x/c3/d6/a9/c3d6a90a27fdf202744b6ebef97ba42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7" y="1392001"/>
            <a:ext cx="2958328" cy="21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ansnuclearcafe.org/wp-content/uploads/2012/08/trea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78" y="3370855"/>
            <a:ext cx="1533485" cy="15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www.en.legabon.org/sites/default/files/styles/image_news_detail/public/discover/justice.jpg?itok=ny2n_s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15" y="24625"/>
            <a:ext cx="2743041" cy="17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powers</a:t>
            </a:r>
            <a:endParaRPr lang="en-US" dirty="0"/>
          </a:p>
        </p:txBody>
      </p:sp>
      <p:pic>
        <p:nvPicPr>
          <p:cNvPr id="3078" name="Picture 6" descr="http://www.cwu.edu/~bowlink/copyrightAllrightsreserv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" y="1690688"/>
            <a:ext cx="2141838" cy="21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1.squarespace.com/static/540bb482e4b0240505780194/t/541ca707e4b02579387484ad/1411163911910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26" y="94455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bcteach.com/free/p/poundscale2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" y="3773089"/>
            <a:ext cx="3070773" cy="30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hispanicallyspeakingnews.com/uploads/images/article-images/NaturalizationI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93" y="2019678"/>
            <a:ext cx="2836212" cy="17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town.boonsboro.md.us/vertical/Sites/%7B91336583-679F-49EC-8CDA-C0EAB540BE40%7D/uploads/%7B92748B3B-133F-47AE-8395-B0B74BD4080A%7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18" y="1260774"/>
            <a:ext cx="2945552" cy="25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s.hswstatic.com/gif/house-moving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91" y="1827206"/>
            <a:ext cx="2468087" cy="2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QrBlngl9Umx3RQZBkZMvUCfGxn5lfHEgdghWnxXxX6Z7DtBFtG7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5" y="3892938"/>
            <a:ext cx="2965062" cy="29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rparana.weebly.com/uploads/6/1/7/8/6178631/3298010.jpg?12990711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95" y="3969044"/>
            <a:ext cx="4297169" cy="27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11-1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356" y="762230"/>
            <a:ext cx="10515600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 of powers granted by Constitution?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s3.amazonaws.com/rapgenius/1376245419_ecta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70" y="3162871"/>
            <a:ext cx="2986259" cy="29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columbian.com/img/croppedphotos/2013/02/08/02-09_Ax_Editorial_cartoon_Presidential_pow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48" y="1824558"/>
            <a:ext cx="4121466" cy="32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2ws0xxnnorfdo.cloudfront.net/meme/5386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0" y="2911541"/>
            <a:ext cx="3690595" cy="36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arransclass.com/phys1090/circus/Torres_E/rubberb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59" y="1493014"/>
            <a:ext cx="2258666" cy="1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progressivecynic.files.wordpress.com/2014/08/conservative-liberal-road-sig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9" y="4234507"/>
            <a:ext cx="2799085" cy="15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barransclass.com/phys1090/circus/Torres_E/rubberb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78" y="457403"/>
            <a:ext cx="3916671" cy="28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sodahead.com/profiles/0/0/3/3/7/8/5/7/1/You-decide-8333759893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22" y="3259999"/>
            <a:ext cx="4708208" cy="3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91074" y="5780014"/>
            <a:ext cx="5187892" cy="6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4" name="Picture 6" descr="http://images.barnesandnoble.com/pImages/bn-review/2013/1007/jeffersonandhamilton_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3" y="1942140"/>
            <a:ext cx="3172839" cy="18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ytimg.com/vi/z3b6cs5B6lc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62" y="4670694"/>
            <a:ext cx="2591045" cy="14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3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Expressed Powers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43" y="1062595"/>
            <a:ext cx="3109050" cy="190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Power to tax</a:t>
            </a:r>
          </a:p>
          <a:p>
            <a:pPr lvl="1"/>
            <a:r>
              <a:rPr lang="en-US" sz="4400" dirty="0" smtClean="0"/>
              <a:t>Why?</a:t>
            </a:r>
            <a:endParaRPr lang="en-US" sz="4400" dirty="0"/>
          </a:p>
        </p:txBody>
      </p:sp>
      <p:pic>
        <p:nvPicPr>
          <p:cNvPr id="3074" name="Picture 2" descr="http://img09.deviantart.net/6207/i/2014/312/c/1/i_will_protect_your_mind_and_body_by_azzai-d85qfq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31" y="365124"/>
            <a:ext cx="3181545" cy="46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xtracredit.studentchoice.org/wp-content/uploads/2014/09/Selling-wants-vs-ne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32" y="35547"/>
            <a:ext cx="3624718" cy="24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upplementcentrecanada.com/wp-content/uploads/2015/04/heartthree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76" y="2257983"/>
            <a:ext cx="4105188" cy="30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66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Rules about taxing</a:t>
            </a:r>
            <a:endParaRPr lang="en-US" dirty="0"/>
          </a:p>
        </p:txBody>
      </p:sp>
      <p:pic>
        <p:nvPicPr>
          <p:cNvPr id="4098" name="Picture 2" descr="https://s-media-cache-ak0.pinimg.com/736x/8a/0c/e7/8a0ce779ce81082c7a74ac5bba78dd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2" y="1570253"/>
            <a:ext cx="2818471" cy="27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182.photobucket.com/albums/x151/rattlesnakeroot/blogger/JudgeSmails-Caddysh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42" y="1690688"/>
            <a:ext cx="3399638" cy="22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entalfloss.com/blogs/wp-content/uploads/2009/08/game-pie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85" y="1828399"/>
            <a:ext cx="2261610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ytimg.com/vi/axKDFOVWb6c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37" y="5242178"/>
            <a:ext cx="2519834" cy="14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6607" y="5166521"/>
            <a:ext cx="922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?</a:t>
            </a:r>
          </a:p>
        </p:txBody>
      </p:sp>
      <p:pic>
        <p:nvPicPr>
          <p:cNvPr id="4106" name="Picture 10" descr="http://fredmcclimans.com/wp-content/uploads/2011/08/directvindire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74" y="5326993"/>
            <a:ext cx="1905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Power to Borrow</a:t>
            </a:r>
            <a:endParaRPr lang="en-US" u="sng" dirty="0"/>
          </a:p>
        </p:txBody>
      </p:sp>
      <p:pic>
        <p:nvPicPr>
          <p:cNvPr id="5122" name="Picture 2" descr="http://pdpmediaroom247.press/wp-content/uploads/2015/03/asphalt-road-construction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6" y="1690688"/>
            <a:ext cx="2162748" cy="16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h3.googleusercontent.com/DDZCvpv_2OGzQSUqpEPgpCvOta9HSVtCMTDhuH_CHGhJTLAQ72mrstUTpI6RZYfPvqsfurUIgUtEluc2aQNY0-C9MYs=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715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egreesource.com/wp-content/uploads/2015/06/3d_shackled_deb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10" y="4020947"/>
            <a:ext cx="3251780" cy="21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ailystormer.com/wp-content/uploads/2013/10/popey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51" y="1537844"/>
            <a:ext cx="2102892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udenthandouts.com/01-Web-Pages/01-Picture-Pages/10.13-World-War-II/Home-Front/12-Buy-War-Bonds-1942-World-War-II-Po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86" y="4020947"/>
            <a:ext cx="2074508" cy="26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69" y="-57085"/>
            <a:ext cx="10515600" cy="1325563"/>
          </a:xfrm>
        </p:spPr>
        <p:txBody>
          <a:bodyPr/>
          <a:lstStyle/>
          <a:p>
            <a:r>
              <a:rPr lang="en-US" u="sng" dirty="0" smtClean="0"/>
              <a:t>Commerce power</a:t>
            </a:r>
            <a:endParaRPr lang="en-US" u="sng" dirty="0"/>
          </a:p>
        </p:txBody>
      </p:sp>
      <p:pic>
        <p:nvPicPr>
          <p:cNvPr id="1026" name="Picture 2" descr="http://s2.thingpic.com/images/f7/TYJ3q1rTfVRFN6mJtw26nzsq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5" y="1539673"/>
            <a:ext cx="6279805" cy="2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timeinc.net/time/photoessays/2010/top10_congressional/civil_rights_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1060434"/>
            <a:ext cx="3967126" cy="258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.hswstatic.com/gif/civil-rights-movement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73" y="3863871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im Crow and Cro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6" y="403532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bbeville.com/blog/wp-content/uploads/2013/02/Woolworths-1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46" y="3644881"/>
            <a:ext cx="3826942" cy="31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iparthut.com/clip-arts/647/monopoly-man-6478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04" y="296413"/>
            <a:ext cx="1001721" cy="9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rtune-solution.com/wp-content/uploads/2015/08/Trade-Market-Industry-056-011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01" y="160377"/>
            <a:ext cx="1278575" cy="11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on commerce power</a:t>
            </a:r>
            <a:endParaRPr lang="en-US" dirty="0"/>
          </a:p>
        </p:txBody>
      </p:sp>
      <p:pic>
        <p:nvPicPr>
          <p:cNvPr id="2050" name="Picture 2" descr="http://www.worldwideexpress.com/wp-content/uploads/2013/03/expo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" y="4107305"/>
            <a:ext cx="4066322" cy="26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736x/87/1d/9c/871d9ca3cff07ce09fefa9f93cb7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73" y="2827123"/>
            <a:ext cx="5580141" cy="39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1/16/Slave_Auction_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29" y="146112"/>
            <a:ext cx="23907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tic3.depositphotos.com/1008155/230/i/950/depositphotos_2308453-Dollar-t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3" y="1211499"/>
            <a:ext cx="2959548" cy="29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42" y="0"/>
            <a:ext cx="10515600" cy="1325563"/>
          </a:xfrm>
        </p:spPr>
        <p:txBody>
          <a:bodyPr/>
          <a:lstStyle/>
          <a:p>
            <a:r>
              <a:rPr lang="en-US" dirty="0" smtClean="0"/>
              <a:t>Currency Power</a:t>
            </a:r>
            <a:endParaRPr lang="en-US" dirty="0"/>
          </a:p>
        </p:txBody>
      </p:sp>
      <p:pic>
        <p:nvPicPr>
          <p:cNvPr id="3074" name="Picture 2" descr="http://2.bp.blogspot.com/-6Jve1P0fJpM/UAgb9L5k_fI/AAAAAAAABqU/rM-WukAWu8U/s1600/header+we+the+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18" y="7937"/>
            <a:ext cx="4913182" cy="20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1/17/US_$5_3rd_charter_period_National_Bank_N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97" y="3897443"/>
            <a:ext cx="7143204" cy="29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R_V8RXkU7y5bXUrFv1stagr8eC0HjxtcrFoT2Ix_rqRsL1vcx0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1" y="1436635"/>
            <a:ext cx="5374233" cy="22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apermoneywanted.com/five-dollar-notes/1863-five-dollar-legal-tender-or-united-states-no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1" y="4557010"/>
            <a:ext cx="4668386" cy="21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TEhUUExQWFhQWGBgaGBgYGRgfHBwfHRwaGBgcGBoYHSggHRwlHBccITEhJSkrLi4uFx8zODMsNygtLiwBCgoKDg0OGxAQGy8kICUvLjQsLyw2LCwsLCwsLCwsLCwsLCw0LCwsLCwsLCwsLCwsLCwsLCwsLCwsLCwsLCwsLP/AABEIALAA8AMBIgACEQEDEQH/xAAcAAACAgMBAQAAAAAAAAAAAAAEBQMGAQIHAAj/xABQEAACAAMFAwYICgULAwUAAAABAgADEQQFEiExBkFREyJhcYGRBxQyU5Kh0dIjQlJUcpOxweHwFRYzQ2IXJDREVXOCg8LT8ZSy4zVFhKLD/8QAGQEAAgMBAAAAAAAAAAAAAAAAAgQBAwUA/8QAMxEAAgECBAQEBAYDAQEAAAAAAAECAxESITFRBBOR8BRBYaEyUnHRFSJigbHhQsHxIwX/2gAMAwEAAhEDEQA/AOaXbYJbS1JQEkZmCTd0rP4MR66f2SdUFsIz5TeJ5mxTpxwrIFF2yt8tdIk/Rkmg+DWCFGUSFcoBzluWKnDZAX6LlebWN1uqT5tYKWJMUC5y3J5cNkIpVhllW5i1xGnVELWOWATgEGyz5Q/iMC21qKx6Ibi3fUUlGOG9gec8kWdUEtS5IflN4B1TpAyhxs9sJPtKPM5MqgllpbZc9tyjOEdvZ2cmYQXOtKd2XCLJsrto1gkmXLTGzzMTYiaBQKBUG4nM1hpp2yM66vmVW8bseQ5lzVwuuq1Bp0Gm+CrMZPi5QoDOL4g3Baad8SWWwtbLTMWQFBdiyrMamp0qdYfbYbEPYsDhl5MooNW5xfRsK7xWBbWjJis7oQSLEhpzQTwpDeTsrMYAiztn0U+2HWzl04ArlTXcKHvy0EXl7SuDV0w54WNa9tNIz6nENOyNKNFWV0c4XYw0rgl1BzBJBHA9Xsge27NLKAJRSN9K5HgY6FPmEZowamQGmu7P2wKJdR5JRSaMutOPWIDxEixUo7FAkXXKP7tTBSXRJ82sWS97nRKNLyB1qRT8IU0odI51JPRl0IQfkgE3PJ82sZW55Pmlgsk743BgHOW5Zy4fKgA3PJ80satdEnza90MDGjxyqS3Z3Khshcbqk+bWIp11yhoiwzMQzBBqcr6gOlC2iFrXZLGfJrEPiMr5AhkzQPOGcXRmyiVOOyF9qscsLkogSVZl1KiGNt0gZFpDlL4TPrpYwe2WdQMlAy3QFJmBQ1UDVUgV3HiOkQxvEZdkKnOUWNC+jLVdExeSTMDLjBZmLxHfCy7bOplJkKkCCvFF+SsISjHEzWhOWFZBSzFz5w7xEpmrTUQB4qm9RGDZpfyRAYI+ofMl6Bomr8od8ZaaOIgI2RPkiIZtnSh5ojlTjuQ6ktkZkHNuuILyfCulRUZcc8x3RNYwBiAGhge9RkvWYvivzlE3/wCTZLcd1m3TiizZcpm8nHXOp0Wm8Q+8ImyEuxTMSzUCsBglUJc0yY8AIqty282eas5AC6ElcWgNCAadHCDL4v8AnWpUE9sZllsLEc7PcejKG7O5nXVhVd0/kpqTCuLAwbDxoaj1xfLLfky8WQ2pUYynLIRlSvxTuoPXlENwbBidZJs4zpVSFKMCSEAqXxdNKd0RXLIwSAQysuI4aCmLdU786ZQvxE7QdhjhYXmrl3s9v5I5E00Of2UhHb71qxCliSenf2GB+UqoAJLHLLIDjhEKLVb2lnCnN44dT0lt8ZkKd2acnbMPm3k9dSBwYb+mIJl9sDrmNKfZnCuRai7UJqxrQk17/XA06WWqRlx3jrENxox8yp1HbIs1ovDlUo6jLrz/ADxgGzKQTXTKnTEF3zqUzy3j7onvKaqMuGlBnlpQ/fAOFvyoOM9JExjZdIwwjZYXY4YYZRoREjiI4hHMwEiOYImpviJ4JMFgcQTDnBDQKd8MxFpA1t+KIhAie1HMRBD1P4UZlb42Q3iPshU+kMbe+sLm0MGUPUs11j4JOqDMMLrttKiUoOtIJ8dXp7oSlF3NSE44UExhogFrXj6o940vH1GBwsLHHcmwxDaBGfGk4+qBrTa1Oh+2JUXcGU421JLMc264KtspfFgWOHFNUYiK0FMzQQJZGqCemM33NrJkyhxdj6gIsir1EVVHaky72zYKzy7rSa1oBUMZrTkl5up8lQCch0xzJtTTTdWG87ae0sCvKUl8mJYQeSFGlBx6YL2BuaTa7UJc2Y6NVSihQQ4XMqx3aQ0rrUQdnoBWLaefIkiTKIWXViwp5WLXF1DSD7vta8qgPkLnTsFMtwg/wnXLZ7PaaSy5ecS5FFwKMhReJiu4WDkqKhWQE7ucSBU9ND3RRVipIZ4eTi+h0Ky2VWK0FAc+k+yBp9wSyTMxCg+zTLshzYpaySqO2Fl5q1yDjfhJ303QJMks0rAozAYEnIHMqKdmcYmOSeRuKCYBZrhkitG0Wo7qgwTeVxrh5o5zVr0Uzr64ZWSwAYGc4UWqMTSgBFBX874cS2SYgw1NBQmhpoAc6U3ax3Mm87kNRWRyFBgYgnOsLrytBLVp5WRA39UPtsbByU7dRsx9/bCi72xMq78Q9RJ7I1oSTjjM2pF4sBYSKRlIy2kYQRn+RpmziIiIkMaCIRJsIhbfE4iKbBLUh6ALQJB03fAQEMwFZ6gloPOiB4mtHlGCboCiYrOoZAc66V3Vh++GFzLccdS3qJ7dLNK0NONMu+FzaRb9tb2xvycugQDPDoSYqDCIpTlOClJWuBWjGMrRdy5XUo5CXl8WCwo4CBLr/o8v6MFLGfPVmzT+FfRGxQcBGtM6UEZr9sYEAGRypQBByiKYoroNYMpQdUBsc4JO7BkrIHk/G64tPg3u+zzrQ7TiQ0pKrWmCjVXnV31rSKwg8vrgCdaGGJMwkylR8qmnWATDdNYpNCNd4aV/X7jHbSySZNpeTIQosvIlmqWJzqOAhTYrXMktjQlSVZcQ6dQD2RiRaBygefjdBTEA1GI6Gjre09zWGXdyFZTPyK4ll46MOUzq+8w03ZWM9K7ucin213wLMdmVMlrmQOAMdBui605tC7SbTMsry3wmp5NpmNWA31YdhyjnlnszTHCy1LsSAFUEnPdl+cou1juK+JDSmaz2jAmEYUz5gILLhU0Jpx3xVXjijZPMu4ebhK9i+7U7JGcMazCC4AyCMBQ581uNToYPuHZgSMama7IQMCuBiWlQa9f3RPdt5sRiYuq0HMMsBh9IucmG8Ug2y2sOJkzGAzUFMWYAGQOQzzr2xkXja3sarc0v9lTv7ZIvVxOYk0KLhDKKEUxAHMfhDS5rjmLiZpr8nQZMAK0HOOEE0HbBsm0HB8DMUimWQcdIyII74FtV5zSuGZgbOtFV178R4mAxRw2YdpsqG3N3GaVKjnGvYMsI7vv4RSbuu8rMxHRdOk5jLoHGOqm6Z1oNAj4GDVmAZVFTh1rnpXTOKrfF0z5VGmyTLBxADgFpXTKlDr1xbTnUULWyJcaTks80LCco8I9WMKc4EuPEx6PGPaxJxkboimiJoimCIWpz0Ap5gXFBc9YF3w1T0FamoBaPKP57oY3rZDIlSpbZO9XYcNwET7NWdTaQ0zyVqc+O6H963ebVMJlsvN8okV7BDcp2folmIRpuzfm9Ppuc3togFhrHQtoLoSXKJLZjU01OvdHPX3wdOoqiuiitSdN2Zcbq/YS/owWDAl1/sZX0YLH5MZ89WbFP4V9EbARg6R6PL7YAsN3PNbjSA9aRJMmZ14xpTOCirAN3J7gsYmzXVtACT3ZQ925stnl2KSJEtXmAiWzVq0uoxHtJhFdlvWQlomMcyAiDeSQfsEA2C/CgCmUkylc2rv16MzrDVNO9/oI1c/y33AJF1zJhoBr299IZNZwju06axdhRqnUbhQHPtiC2XvOfm48K/JXIeqF9ms8ycaSwWpqdwrxOg0i1yk9WUqEY6K4+uvahrKx8WAUkFcVMwKg5cDkIt+zO1982xylnPKEeUxVQi8MTUoOrWEGxey4NskifhdS4BlipBrWtTTSldPVH0VLlhFwIqqo0CgAAdQjktiJztqjn96ielWtDSmnBRygl1wkbhmNYWXhf1mqotTNLYZjEjYTuoCMj1Q5vy7XFrmMEBSaFYzCxFKChAByFCAenFC+3WFno0uYF4ilQesExj1lapK6Nbh2nCOfkSWfaizsgWU6sK5YRv6qRJNlEmrZU3RHY5GBc2XTnEVz7DoOiIuXqDhz+6KW7luFJ2iPrgmzJyPKs9oaTMlBSQ8pXTnlsLLmpocJ37jFc2ktd72MifPWVaJSBgXXyVDihZ0pUDTjSkXLZGUUlVIzc5fRFcI7yT/iiwWpl5Ny9MGE4q6Uoa16KRs0E3SVzGrSUarSWXdzhNj2js8x2M+QgU6YTQ9JXgOgwwtF3WF1rJnMhpWhow7a5iK0ySXOcpcRzyyPaVpGyWWXTRl+i3vVgXCL8i1VHF5M3nygK0dWgc74CnFkYsj1oTrr2jSIJ99EGrIBxw5doGkVS4e/wjEOJ+YbrEbxIsavCvmOg1qGUAAZwfazlA1ml4nUbiaQzS0F6lr5khqFIA5uhy1h9YbUbPLbCMXNrU8d8b2iSFU0A0NBCi+7XglELmGAAPXrGguHjD8k800IVeNlVTlBJWa/fK2f0Kte9rd61ckawlbSGFrhe2kGlZWQlKTk7suN1fsJX0YKga6x8BL+iPvgqMuXxM3afwL6IyRGY1MZ3QAZFOAp0mI4zOpu4RqIO2QDeYovCocb4ZW25ZiyknGUyy38lzSjGF157j1xYL62nM+y2ayqCsuQtWqfKduA+SoGnT1Q5C7ijPrpQm13oA3VY5WZm0auYXd28YYWi9gvNUCg0AyA6gIrPjNT2xKrEweEXxlnu7aAy3SaKBkdWGRIyIrkCKim6sfRku0LNlpMUnC4DKdKhhVcjxj5NZuP51js/gV2nxyzYph5yDFKJLEsCWLLnkoTm0z0bojkrAydy5X/d3LyGlj9oAClRoc6b6qMqCu8COdy5xmKTzlYZHobfUcDHWxIbJTUgDyzQknPXSlIr9+bOqrmfKWhP7QfFP8QG7f3wjxlBtY4rTUf4HiFF4Jeenfqc8SVPfyy6qNVXAcXewIHZFgue7DNmKlCEAqx4AbstKnLthrKsYOlSa5f8RarusAlJhOZbNjxPDqELcPQdWWeiG+K4pU42WrNlIUCulQB0muQoNCMhWKf4WdofFrFyat8NP5gwsAQtCXamZK5Ye3WLoZaywzFqKASa0wrvJ6I+cdudpvH7SZoJ5JQFlBgAQuprTeTn2CNf0MWObuD2Z8CljwERWq9/kd8LZtsJXDARMCohOWwQtrI6eMYtLB5SkFd+mtRrUeziIFqa7q7q/fHkcVIIAD504HQ/npg7AqRdBGCIXXLa8aFD5aUB6tx+6GJjJnFxk0zepzU4qSBLVGLrHwq9Bja0xFYpmF8XRlDPD/Ehficot+hYLVMr0/dC8XYLVICo4Vpbk0O+vGFpvJlRwSak69ES2e5GazrPYTJYauFgCFbeACdcosr15TlieSTy8yunwsKdPCs5S18su+pXr6u6ZJNJi04HceowkaLlek8rJMljjU5gtmQ0VLksieAhmlNyjdmfXp8ueE6fsPcSTVkcvMCpgVwoGcwVIZQ1RhIoK5HysobTthphmOspxgCsyYsyStDybUIoSDk2emkL9nJCz7ulCuF5QxKx6K4gKZ8PVF1stpcPJ0oyc6pzBAyzPR90ZE6jU2vVm3CH5E1sv4OWGvTGTHZP1SsNoSpk4WORaUxBxcSNOmKZtf4P5tkQzZbGbIFanDR0H8QGRHSKdUXYHa5Uq0XLDo/UoRTWCbDKDMq8SB7YGxVHZDTZ9Kz0Gu+CZGgq2nu0yZmGnNBJHUYUWWZRmB0pnnxOefZ6ofbZXiJloahqsvmjr3nvy7Iq0l6CYeoduf57YdpRahZmbxNXHUv3oZkN0a+rohhKO+FyLQDdWD5Hkntr+e+DZRE9r+emJrPNKkMrFWU1DKSCD0EafjECGo7TEqDX89EQwkfQOwHhBl21eTnFZdpUEtlRGUb1JOtMyN1DuhjtltpZ7uAEyrTXFVQbxXCzMaGgGfXSPmpgDkcx0xK8xmILMzHSrEk03Cp3fZHN5HWV7nZtoL5eyyTaBRWxDAFNRU1Kih3fdB2yfhTs05MNrYSJqLVmamBzvwEZg78JG/KsccvK95kyTJlNkJKkDMmtaa9ghVxhfh6XKiy/iKqqSOh+Enwhi2gSLPUWYhS5daMzA1AFTkoy6453iJr1x6sZkiLyj0ImFIjfd2xJaTmI0ZshXd+fuiSCKXmadGXQd0auKg01riH3/nojaUDiP5/OseQ0p2qezSJBCLHbcLrM4ZOOI/D2RbQ2/cdIpDChiyXHaQyYd6j1fhCvFU7rEh/gatpYH5hk+BVBNQup/JghzrWOn7E+D9JaCfaxidgCskigUfx8T0aDpiini/x1HqsoRV5FU2I2VlzKWi0JjlyzzQwymNx6UXfxOW4wy2hvjxkhQaopypoTp3AZdsXm+LOJoMtQBgUVAyGGtCoA05oim3gA1o5USvgQFGSkJVRTDWlOzhEKphldvTTv2K5x5kcla/t3uUS/7GGlOo8oZj8IqU+apDkaFadsdOvtEm45rPKkcyoQKaPQaKB5Nab9Y5baFoGA3Yq9+UOUJKV7d7iPEwlG2LvYst0TJiyZZSYynD1jeMxBkm8WVDLm86W2ZXPI8VPDogC6W+Bl9Qg5IUnq0zSpXwpp+Q4ubbzxfmF2ZR5JpQgbs99IuN1bcCcQEYlj0xzK1lQpL0AG8wrua3os4shYIPV0j+E+qOVPFFuN1/BXKSU1Gdsy57e7P8gfGkAEmY3PAGUticsh8Vjn0GvERXLBePJ4pikVKkJzhSpyB7NY6hd96S59lcPQpgbEG0pTOscIsslWGEmmKhU8DFnD2qLPyKOInKm7bhMyWKZuNN2f574XzzUBRpu7YzMsbg0rn1xLZUNatlhFan1Q8Zup600DdSwYh+DHTn36QvmGrGnQB2mGDHuAp6ohnI0lNQN9L7olQ4j11iGyHmt1j7Imsi86IYSCJVmrviZiqdJj1on4RQQtmTCYiwV7E2LPs/P2xspiIHMdUbrpEkGSsZkrzRujFIkXyR1RBKBp4ow6jEbCn2+uNrQecOox6aMj1RIJFZBmeOf3RmavMY8CGjSytzu8eoeyDOQoGrv4RLISyBUmLvjEm2KDUGlI2WwCmtYNsWz/ACry0FcU1lVNBmxoD1CteyObXmSlK+R1XwS3LLnDxqeqtQjklOlVNcfYQMqZR1i0WlKVxUp645NtJa1uyXyMrEZJC8mRrLZRRiTXRsjTjWKEm01oaajzprGWSKjUkHUKo0NOswpBtp4UrDs0nZzk7nV7TtbLFoeWhGIqwLMQF40B3t0dMVe8b1mYpksBqA5hmAAY5GoBNWC0FKZVMK7Rd8htFDb8JJI6zuMaWNaAqBShyA4cIWqUmrNjdOtHO2X8lVvK3kTHUZc4g9JBpv3Qqtz1VjQVOv3w72ru0q/Kr5L+VTQHjCBZbOrlc8K4mz3adsaVNLCrGTVlJzeI6Fs1s0syyyXLuMSA0CqR2VMN/wBUl85M9BfeisbP2uziRKD2m0IwXNVQFR1HGMuyGgttk3221fVf+SE5xeJ5GlCTwrP2Crx2HSauEzpoFa5S1P8ArgWw+DqXLcMs+cdQQZAoQf8AMjfx2yfP7T9R/wCSJVtdk/tC0fUH/ciFKaVksiHCMpYm8/owmbsoeSaUtomqra/AVy4eXCj+TMHPxqZ/0xH/AOkMRaLHr+kZ4P8AcN/uRsZ1k/tKaf8A47+/ExlKOi/gGdNTf5n7P7AVp8G2NQDaGqN/i59+IZfgvYf1lyP7g+/DA2mz5Ut836pvfiJrZK+ezT1Kw/1QXOn3YDw0X/xg8rwWPWont9QffiVvBbM8+w/yG96NvHZXzyeO/wB6Nkt6fP549P3onnSO8Mu7mbL4KJgrWe2dP6u27/FBln8E7D9+9f7hvfiCXeEvfeFp/wDv78TC8ZW+8rUPT9+O5z2I8Ml5+zJ/5Iq+VaJvZI9rRt/I8nn7R9SvtiL9JWf+1bb2K/8AuRkXlZv7Utvot/uR3Olt7o7w639mFL4IZe+baTQU8hB/piSX4I5XnLV6Ke7C83rZv7RtxPb/ALkRNeVn+f209dffjua9vdE8hb+zHS+CaSB5VqPYnuRr/JRJAp/Oz9X7kIjeNnr/AEy1nrJ96IXt8n5zafSPvRHOe3uT4b19h43gnl1rS1+lL9yI/wCSZPkWrtaV7kIfGZB/fTz/AIvxiN59l3vOPWYjnS2fULwsd/b+ywS/BDLHxLTrXOZL9yCH8F0res8D+9l+7FW5Sx7+UPdGyTbB8YTe8R3Ols+v9EeGjv7f2WSV4M7OudJpzrzp8vduyXSDrPshJSak4E45ZxKTaEpXpFIqS2i7N6zj2rE4vC6xpJm9rj7hHOpJ9/0cqEVp/H9lvve5rPaK8sUNdwngD1GEszYe7TrT/qT70KBet2DWzzD1TPwjeXft2D+qzfrR7IiLlH4Vbv6EygpfFd9PuPZFx2GV5BRcqZzict1ed0xnxKxqSQ8mu/nt7YR/rJde+xTD/nH2Rq21N2U/9PY9c8+7EtSev+/sclFaX9vuN7RIshUgvJIOoxN7Yre0l2WJLNOMpZAfAaYcda9G6DDtfdo/9t75592Fu0W1FimWaakq70lsyUV+VJKniBhzgoqaf/QJqDT19vuc7l2ggUrpG/jh4xarpHwMvIeSN0HBRwHcIKXEpO2E6HByaTxFI8dPGPeOnjF5KrQ5DcdB+d0SBFxZquY+SIDxa+UPwU/nKGLe3GGS2G1HSWTXgy/cYs0yWvJnmrmDnQRDc10S5qksmIg01PDrifExabsC+FmnbF37iD9H2rzLnsr9ke8QtXzeZ6Bi4DZ2R5rvLe2JP0BI+RT/ABN7YF8VHbvqSuGnv30KYLHafm830WjIslq8xNP+ExdRccj5J9NvbGRccn+L0n96I8Utu+oS4Z7spHiNqP8AV5voNGVsNq+bzvQb2ReFuGV/H6bj/VHjcUmo/afWv70T4pbd9TvD+rKSLHafm8/0G9keFjtW6zzvq29kXf8AQcrjM+tf2xkXBJOjOeqa5+wx3iY7d9TuQ92UfxO1/Np31beyM+J2v5vN9A+yLz+r8neXH+bM96PNs9KGpftmuPtaI8THY7kNf5Mo3idr8xN9E+yMrd9r+bzfRPsi7Lcck6Yj/mOf9USDZ6Qfitl/G57847xK276nch7vv9ii/o210/YTPRjxuu2eYfui+Ls9I+QfSf2x59nLOD5GXSze2I8Utu+p3I9X3+xQ/wBF2vzLRBbLHaZS4nllVyFTTPujojbM2bzffX2wmWxJLtNEUAZf9sT4pZ5HLhm8rspBtMzgx7D7Izy8w6qx7DHS+TzjyDTsPqivx8flD8BL5++pzMmYfiN6JjHJzfkP6J9mcdPPsjwEd+Ifp9yPw79fscxEid5t/RMZ8Vnn4kzuMdNpG+GO/EP0nfh36jlxsM7zb8dDGk+xzgpLIwUDM00jqDLnCvaNf5tN+iYKHHuUksJE/wD56jFvEwC5f6PL+jDEDv8A+ISXVecpZMtWmKCFoRBS3zJr+0XvimpCTk8hqlUgoLNaIZIBQxsozH0YXC+JHnU0O+NkvmRzazU8njFbpz2ZZzae6DGX4M/nfGuzjUQ8Kj7IDnXvIwmk1e+NLnveQi0aaoNYsjCWB5PUqnOF1mi2Ab6+uNsz9+cKF2gs3nk74kXaKy75yd8By5bMjmQ3QyMo00jIWF67SWUfv07/AMIx+sVl88nfEcuezO5kN0Zvqzg8nUAjGBpuOo6uiNSii0lsIrgrlxrSterKB5t62NnxmepbL4xpUaGkYtF7WRmDC0BSMqqaZa9sW52tZ9CpuN73XU2tSLyE4KigYicgN1CMo1tqKkuVNlqFfmDIAYgRUg01j0287GyFDPWh1o2ZJzNTSNZV5WMFSbQCVFFqxNB0DjBJvZkPDuuoZIlrMaa8xQ5U4VUgGgzoADkCYGmqhlyyqFlE3mhwuYNSVGZoOvhGr3rYyxblwpIoSrUqOnjGf0pY8KqJ4ULpRiPyfbHK+z9znh3Q3uyWoDHAELGpQUFKZDIdG/fSDtIr9mvuyIWItAJbUsxJy0101gobT2bz8vv/AAimUJN3syxTjbVdRsTHmb/kQmbaOyn9+kYO0tm88nfA4J7MnHDdDlCRuqOiK9aT/O+un/bG52lsw/fL2H8IUz77km0h+VXDln2QSpzaeXkTGpBNZosh39saIuY7PsMLv0/Zs/hk7/wj36wWev7VO/ohXlVPlfQa5tP5l1GQP2D7IxWFIv2z+eTQb+gxn9O2fzyd8Fyp7PoRzafzLqNq/dGcUKDf1n88nf8AhGwv2zeeTvjuVP5X7nc2HzLqhizZmFu0Z/m076MeF92bzyd8aXveVlayzwJ8suUOFQcya7otpU541k/Iqq1oYHmt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TEhUUExQWFhQWGBgaGBgYGRgfHBwfHRwaGBgcGBoYHSggHRwlHBccITEhJSkrLi4uFx8zODMsNygtLiwBCgoKDg0OGxAQGy8kICUvLjQsLyw2LCwsLCwsLCwsLCwsLCw0LCwsLCwsLCwsLCwsLCwsLCwsLCwsLCwsLCwsLP/AABEIALAA8AMBIgACEQEDEQH/xAAcAAACAgMBAQAAAAAAAAAAAAAEBQMGAQIHAAj/xABQEAACAAMFAwYICgULAwUAAAABAgADEQQFEiExBkFREyJhcYGRBxQyU5Kh0dIjQlJUcpOxweHwFRYzQ2IXJDREVXOCg8LT8ZSy4zVFhKLD/8QAGQEAAgMBAAAAAAAAAAAAAAAAAgQBAwUA/8QAMxEAAgECBAQEBAYDAQEAAAAAAAECAxESITFRBBOR8BRBYaEyUnHRFSJigbHhQsHxIwX/2gAMAwEAAhEDEQA/AOaXbYJbS1JQEkZmCTd0rP4MR66f2SdUFsIz5TeJ5mxTpxwrIFF2yt8tdIk/Rkmg+DWCFGUSFcoBzluWKnDZAX6LlebWN1uqT5tYKWJMUC5y3J5cNkIpVhllW5i1xGnVELWOWATgEGyz5Q/iMC21qKx6Ibi3fUUlGOG9gec8kWdUEtS5IflN4B1TpAyhxs9sJPtKPM5MqgllpbZc9tyjOEdvZ2cmYQXOtKd2XCLJsrto1gkmXLTGzzMTYiaBQKBUG4nM1hpp2yM66vmVW8bseQ5lzVwuuq1Bp0Gm+CrMZPi5QoDOL4g3Baad8SWWwtbLTMWQFBdiyrMamp0qdYfbYbEPYsDhl5MooNW5xfRsK7xWBbWjJis7oQSLEhpzQTwpDeTsrMYAiztn0U+2HWzl04ArlTXcKHvy0EXl7SuDV0w54WNa9tNIz6nENOyNKNFWV0c4XYw0rgl1BzBJBHA9Xsge27NLKAJRSN9K5HgY6FPmEZowamQGmu7P2wKJdR5JRSaMutOPWIDxEixUo7FAkXXKP7tTBSXRJ82sWS97nRKNLyB1qRT8IU0odI51JPRl0IQfkgE3PJ82sZW55Pmlgsk743BgHOW5Zy4fKgA3PJ80satdEnza90MDGjxyqS3Z3Khshcbqk+bWIp11yhoiwzMQzBBqcr6gOlC2iFrXZLGfJrEPiMr5AhkzQPOGcXRmyiVOOyF9qscsLkogSVZl1KiGNt0gZFpDlL4TPrpYwe2WdQMlAy3QFJmBQ1UDVUgV3HiOkQxvEZdkKnOUWNC+jLVdExeSTMDLjBZmLxHfCy7bOplJkKkCCvFF+SsISjHEzWhOWFZBSzFz5w7xEpmrTUQB4qm9RGDZpfyRAYI+ofMl6Bomr8od8ZaaOIgI2RPkiIZtnSh5ojlTjuQ6ktkZkHNuuILyfCulRUZcc8x3RNYwBiAGhge9RkvWYvivzlE3/wCTZLcd1m3TiizZcpm8nHXOp0Wm8Q+8ImyEuxTMSzUCsBglUJc0yY8AIqty282eas5AC6ElcWgNCAadHCDL4v8AnWpUE9sZllsLEc7PcejKG7O5nXVhVd0/kpqTCuLAwbDxoaj1xfLLfky8WQ2pUYynLIRlSvxTuoPXlENwbBidZJs4zpVSFKMCSEAqXxdNKd0RXLIwSAQysuI4aCmLdU786ZQvxE7QdhjhYXmrl3s9v5I5E00Of2UhHb71qxCliSenf2GB+UqoAJLHLLIDjhEKLVb2lnCnN44dT0lt8ZkKd2acnbMPm3k9dSBwYb+mIJl9sDrmNKfZnCuRai7UJqxrQk17/XA06WWqRlx3jrENxox8yp1HbIs1ovDlUo6jLrz/ADxgGzKQTXTKnTEF3zqUzy3j7onvKaqMuGlBnlpQ/fAOFvyoOM9JExjZdIwwjZYXY4YYZRoREjiI4hHMwEiOYImpviJ4JMFgcQTDnBDQKd8MxFpA1t+KIhAie1HMRBD1P4UZlb42Q3iPshU+kMbe+sLm0MGUPUs11j4JOqDMMLrttKiUoOtIJ8dXp7oSlF3NSE44UExhogFrXj6o940vH1GBwsLHHcmwxDaBGfGk4+qBrTa1Oh+2JUXcGU421JLMc264KtspfFgWOHFNUYiK0FMzQQJZGqCemM33NrJkyhxdj6gIsir1EVVHaky72zYKzy7rSa1oBUMZrTkl5up8lQCch0xzJtTTTdWG87ae0sCvKUl8mJYQeSFGlBx6YL2BuaTa7UJc2Y6NVSihQQ4XMqx3aQ0rrUQdnoBWLaefIkiTKIWXViwp5WLXF1DSD7vta8qgPkLnTsFMtwg/wnXLZ7PaaSy5ecS5FFwKMhReJiu4WDkqKhWQE7ucSBU9ND3RRVipIZ4eTi+h0Ky2VWK0FAc+k+yBp9wSyTMxCg+zTLshzYpaySqO2Fl5q1yDjfhJ303QJMks0rAozAYEnIHMqKdmcYmOSeRuKCYBZrhkitG0Wo7qgwTeVxrh5o5zVr0Uzr64ZWSwAYGc4UWqMTSgBFBX874cS2SYgw1NBQmhpoAc6U3ax3Mm87kNRWRyFBgYgnOsLrytBLVp5WRA39UPtsbByU7dRsx9/bCi72xMq78Q9RJ7I1oSTjjM2pF4sBYSKRlIy2kYQRn+RpmziIiIkMaCIRJsIhbfE4iKbBLUh6ALQJB03fAQEMwFZ6gloPOiB4mtHlGCboCiYrOoZAc66V3Vh++GFzLccdS3qJ7dLNK0NONMu+FzaRb9tb2xvycugQDPDoSYqDCIpTlOClJWuBWjGMrRdy5XUo5CXl8WCwo4CBLr/o8v6MFLGfPVmzT+FfRGxQcBGtM6UEZr9sYEAGRypQBByiKYoroNYMpQdUBsc4JO7BkrIHk/G64tPg3u+zzrQ7TiQ0pKrWmCjVXnV31rSKwg8vrgCdaGGJMwkylR8qmnWATDdNYpNCNd4aV/X7jHbSySZNpeTIQosvIlmqWJzqOAhTYrXMktjQlSVZcQ6dQD2RiRaBygefjdBTEA1GI6Gjre09zWGXdyFZTPyK4ll46MOUzq+8w03ZWM9K7ucin213wLMdmVMlrmQOAMdBui605tC7SbTMsry3wmp5NpmNWA31YdhyjnlnszTHCy1LsSAFUEnPdl+cou1juK+JDSmaz2jAmEYUz5gILLhU0Jpx3xVXjijZPMu4ebhK9i+7U7JGcMazCC4AyCMBQ581uNToYPuHZgSMama7IQMCuBiWlQa9f3RPdt5sRiYuq0HMMsBh9IucmG8Ug2y2sOJkzGAzUFMWYAGQOQzzr2xkXja3sarc0v9lTv7ZIvVxOYk0KLhDKKEUxAHMfhDS5rjmLiZpr8nQZMAK0HOOEE0HbBsm0HB8DMUimWQcdIyII74FtV5zSuGZgbOtFV178R4mAxRw2YdpsqG3N3GaVKjnGvYMsI7vv4RSbuu8rMxHRdOk5jLoHGOqm6Z1oNAj4GDVmAZVFTh1rnpXTOKrfF0z5VGmyTLBxADgFpXTKlDr1xbTnUULWyJcaTks80LCco8I9WMKc4EuPEx6PGPaxJxkboimiJoimCIWpz0Ap5gXFBc9YF3w1T0FamoBaPKP57oY3rZDIlSpbZO9XYcNwET7NWdTaQ0zyVqc+O6H963ebVMJlsvN8okV7BDcp2folmIRpuzfm9Ppuc3togFhrHQtoLoSXKJLZjU01OvdHPX3wdOoqiuiitSdN2Zcbq/YS/owWDAl1/sZX0YLH5MZ89WbFP4V9EbARg6R6PL7YAsN3PNbjSA9aRJMmZ14xpTOCirAN3J7gsYmzXVtACT3ZQ925stnl2KSJEtXmAiWzVq0uoxHtJhFdlvWQlomMcyAiDeSQfsEA2C/CgCmUkylc2rv16MzrDVNO9/oI1c/y33AJF1zJhoBr299IZNZwju06axdhRqnUbhQHPtiC2XvOfm48K/JXIeqF9ms8ycaSwWpqdwrxOg0i1yk9WUqEY6K4+uvahrKx8WAUkFcVMwKg5cDkIt+zO1982xylnPKEeUxVQi8MTUoOrWEGxey4NskifhdS4BlipBrWtTTSldPVH0VLlhFwIqqo0CgAAdQjktiJztqjn96ielWtDSmnBRygl1wkbhmNYWXhf1mqotTNLYZjEjYTuoCMj1Q5vy7XFrmMEBSaFYzCxFKChAByFCAenFC+3WFno0uYF4ilQesExj1lapK6Nbh2nCOfkSWfaizsgWU6sK5YRv6qRJNlEmrZU3RHY5GBc2XTnEVz7DoOiIuXqDhz+6KW7luFJ2iPrgmzJyPKs9oaTMlBSQ8pXTnlsLLmpocJ37jFc2ktd72MifPWVaJSBgXXyVDihZ0pUDTjSkXLZGUUlVIzc5fRFcI7yT/iiwWpl5Ny9MGE4q6Uoa16KRs0E3SVzGrSUarSWXdzhNj2js8x2M+QgU6YTQ9JXgOgwwtF3WF1rJnMhpWhow7a5iK0ySXOcpcRzyyPaVpGyWWXTRl+i3vVgXCL8i1VHF5M3nygK0dWgc74CnFkYsj1oTrr2jSIJ99EGrIBxw5doGkVS4e/wjEOJ+YbrEbxIsavCvmOg1qGUAAZwfazlA1ml4nUbiaQzS0F6lr5khqFIA5uhy1h9YbUbPLbCMXNrU8d8b2iSFU0A0NBCi+7XglELmGAAPXrGguHjD8k800IVeNlVTlBJWa/fK2f0Kte9rd61ckawlbSGFrhe2kGlZWQlKTk7suN1fsJX0YKga6x8BL+iPvgqMuXxM3afwL6IyRGY1MZ3QAZFOAp0mI4zOpu4RqIO2QDeYovCocb4ZW25ZiyknGUyy38lzSjGF157j1xYL62nM+y2ayqCsuQtWqfKduA+SoGnT1Q5C7ijPrpQm13oA3VY5WZm0auYXd28YYWi9gvNUCg0AyA6gIrPjNT2xKrEweEXxlnu7aAy3SaKBkdWGRIyIrkCKim6sfRku0LNlpMUnC4DKdKhhVcjxj5NZuP51js/gV2nxyzYph5yDFKJLEsCWLLnkoTm0z0bojkrAydy5X/d3LyGlj9oAClRoc6b6qMqCu8COdy5xmKTzlYZHobfUcDHWxIbJTUgDyzQknPXSlIr9+bOqrmfKWhP7QfFP8QG7f3wjxlBtY4rTUf4HiFF4Jeenfqc8SVPfyy6qNVXAcXewIHZFgue7DNmKlCEAqx4AbstKnLthrKsYOlSa5f8RarusAlJhOZbNjxPDqELcPQdWWeiG+K4pU42WrNlIUCulQB0muQoNCMhWKf4WdofFrFyat8NP5gwsAQtCXamZK5Ye3WLoZaywzFqKASa0wrvJ6I+cdudpvH7SZoJ5JQFlBgAQuprTeTn2CNf0MWObuD2Z8CljwERWq9/kd8LZtsJXDARMCohOWwQtrI6eMYtLB5SkFd+mtRrUeziIFqa7q7q/fHkcVIIAD504HQ/npg7AqRdBGCIXXLa8aFD5aUB6tx+6GJjJnFxk0zepzU4qSBLVGLrHwq9Bja0xFYpmF8XRlDPD/Ehficot+hYLVMr0/dC8XYLVICo4Vpbk0O+vGFpvJlRwSak69ES2e5GazrPYTJYauFgCFbeACdcosr15TlieSTy8yunwsKdPCs5S18su+pXr6u6ZJNJi04HceowkaLlek8rJMljjU5gtmQ0VLksieAhmlNyjdmfXp8ueE6fsPcSTVkcvMCpgVwoGcwVIZQ1RhIoK5HysobTthphmOspxgCsyYsyStDybUIoSDk2emkL9nJCz7ulCuF5QxKx6K4gKZ8PVF1stpcPJ0oyc6pzBAyzPR90ZE6jU2vVm3CH5E1sv4OWGvTGTHZP1SsNoSpk4WORaUxBxcSNOmKZtf4P5tkQzZbGbIFanDR0H8QGRHSKdUXYHa5Uq0XLDo/UoRTWCbDKDMq8SB7YGxVHZDTZ9Kz0Gu+CZGgq2nu0yZmGnNBJHUYUWWZRmB0pnnxOefZ6ofbZXiJloahqsvmjr3nvy7Iq0l6CYeoduf57YdpRahZmbxNXHUv3oZkN0a+rohhKO+FyLQDdWD5Hkntr+e+DZRE9r+emJrPNKkMrFWU1DKSCD0EafjECGo7TEqDX89EQwkfQOwHhBl21eTnFZdpUEtlRGUb1JOtMyN1DuhjtltpZ7uAEyrTXFVQbxXCzMaGgGfXSPmpgDkcx0xK8xmILMzHSrEk03Cp3fZHN5HWV7nZtoL5eyyTaBRWxDAFNRU1Kih3fdB2yfhTs05MNrYSJqLVmamBzvwEZg78JG/KsccvK95kyTJlNkJKkDMmtaa9ghVxhfh6XKiy/iKqqSOh+Enwhi2gSLPUWYhS5daMzA1AFTkoy6453iJr1x6sZkiLyj0ImFIjfd2xJaTmI0ZshXd+fuiSCKXmadGXQd0auKg01riH3/nojaUDiP5/OseQ0p2qezSJBCLHbcLrM4ZOOI/D2RbQ2/cdIpDChiyXHaQyYd6j1fhCvFU7rEh/gatpYH5hk+BVBNQup/JghzrWOn7E+D9JaCfaxidgCskigUfx8T0aDpiini/x1HqsoRV5FU2I2VlzKWi0JjlyzzQwymNx6UXfxOW4wy2hvjxkhQaopypoTp3AZdsXm+LOJoMtQBgUVAyGGtCoA05oim3gA1o5USvgQFGSkJVRTDWlOzhEKphldvTTv2K5x5kcla/t3uUS/7GGlOo8oZj8IqU+apDkaFadsdOvtEm45rPKkcyoQKaPQaKB5Nab9Y5baFoGA3Yq9+UOUJKV7d7iPEwlG2LvYst0TJiyZZSYynD1jeMxBkm8WVDLm86W2ZXPI8VPDogC6W+Bl9Qg5IUnq0zSpXwpp+Q4ubbzxfmF2ZR5JpQgbs99IuN1bcCcQEYlj0xzK1lQpL0AG8wrua3os4shYIPV0j+E+qOVPFFuN1/BXKSU1Gdsy57e7P8gfGkAEmY3PAGUticsh8Vjn0GvERXLBePJ4pikVKkJzhSpyB7NY6hd96S59lcPQpgbEG0pTOscIsslWGEmmKhU8DFnD2qLPyKOInKm7bhMyWKZuNN2f574XzzUBRpu7YzMsbg0rn1xLZUNatlhFan1Q8Zup600DdSwYh+DHTn36QvmGrGnQB2mGDHuAp6ohnI0lNQN9L7olQ4j11iGyHmt1j7Imsi86IYSCJVmrviZiqdJj1on4RQQtmTCYiwV7E2LPs/P2xspiIHMdUbrpEkGSsZkrzRujFIkXyR1RBKBp4ow6jEbCn2+uNrQecOox6aMj1RIJFZBmeOf3RmavMY8CGjSytzu8eoeyDOQoGrv4RLISyBUmLvjEm2KDUGlI2WwCmtYNsWz/ACry0FcU1lVNBmxoD1CteyObXmSlK+R1XwS3LLnDxqeqtQjklOlVNcfYQMqZR1i0WlKVxUp645NtJa1uyXyMrEZJC8mRrLZRRiTXRsjTjWKEm01oaajzprGWSKjUkHUKo0NOswpBtp4UrDs0nZzk7nV7TtbLFoeWhGIqwLMQF40B3t0dMVe8b1mYpksBqA5hmAAY5GoBNWC0FKZVMK7Rd8htFDb8JJI6zuMaWNaAqBShyA4cIWqUmrNjdOtHO2X8lVvK3kTHUZc4g9JBpv3Qqtz1VjQVOv3w72ru0q/Kr5L+VTQHjCBZbOrlc8K4mz3adsaVNLCrGTVlJzeI6Fs1s0syyyXLuMSA0CqR2VMN/wBUl85M9BfeisbP2uziRKD2m0IwXNVQFR1HGMuyGgttk3221fVf+SE5xeJ5GlCTwrP2Crx2HSauEzpoFa5S1P8ArgWw+DqXLcMs+cdQQZAoQf8AMjfx2yfP7T9R/wCSJVtdk/tC0fUH/ciFKaVksiHCMpYm8/owmbsoeSaUtomqra/AVy4eXCj+TMHPxqZ/0xH/AOkMRaLHr+kZ4P8AcN/uRsZ1k/tKaf8A47+/ExlKOi/gGdNTf5n7P7AVp8G2NQDaGqN/i59+IZfgvYf1lyP7g+/DA2mz5Ut836pvfiJrZK+ezT1Kw/1QXOn3YDw0X/xg8rwWPWont9QffiVvBbM8+w/yG96NvHZXzyeO/wB6Nkt6fP549P3onnSO8Mu7mbL4KJgrWe2dP6u27/FBln8E7D9+9f7hvfiCXeEvfeFp/wDv78TC8ZW+8rUPT9+O5z2I8Ml5+zJ/5Iq+VaJvZI9rRt/I8nn7R9SvtiL9JWf+1bb2K/8AuRkXlZv7Utvot/uR3Olt7o7w639mFL4IZe+baTQU8hB/piSX4I5XnLV6Ke7C83rZv7RtxPb/ALkRNeVn+f209dffjua9vdE8hb+zHS+CaSB5VqPYnuRr/JRJAp/Oz9X7kIjeNnr/AEy1nrJ96IXt8n5zafSPvRHOe3uT4b19h43gnl1rS1+lL9yI/wCSZPkWrtaV7kIfGZB/fTz/AIvxiN59l3vOPWYjnS2fULwsd/b+ywS/BDLHxLTrXOZL9yCH8F0res8D+9l+7FW5Sx7+UPdGyTbB8YTe8R3Ols+v9EeGjv7f2WSV4M7OudJpzrzp8vduyXSDrPshJSak4E45ZxKTaEpXpFIqS2i7N6zj2rE4vC6xpJm9rj7hHOpJ9/0cqEVp/H9lvve5rPaK8sUNdwngD1GEszYe7TrT/qT70KBet2DWzzD1TPwjeXft2D+qzfrR7IiLlH4Vbv6EygpfFd9PuPZFx2GV5BRcqZzict1ed0xnxKxqSQ8mu/nt7YR/rJde+xTD/nH2Rq21N2U/9PY9c8+7EtSev+/sclFaX9vuN7RIshUgvJIOoxN7Yre0l2WJLNOMpZAfAaYcda9G6DDtfdo/9t75592Fu0W1FimWaakq70lsyUV+VJKniBhzgoqaf/QJqDT19vuc7l2ggUrpG/jh4xarpHwMvIeSN0HBRwHcIKXEpO2E6HByaTxFI8dPGPeOnjF5KrQ5DcdB+d0SBFxZquY+SIDxa+UPwU/nKGLe3GGS2G1HSWTXgy/cYs0yWvJnmrmDnQRDc10S5qksmIg01PDrifExabsC+FmnbF37iD9H2rzLnsr9ke8QtXzeZ6Bi4DZ2R5rvLe2JP0BI+RT/ABN7YF8VHbvqSuGnv30KYLHafm830WjIslq8xNP+ExdRccj5J9NvbGRccn+L0n96I8Utu+oS4Z7spHiNqP8AV5voNGVsNq+bzvQb2ReFuGV/H6bj/VHjcUmo/afWv70T4pbd9TvD+rKSLHafm8/0G9keFjtW6zzvq29kXf8AQcrjM+tf2xkXBJOjOeqa5+wx3iY7d9TuQ92UfxO1/Np31beyM+J2v5vN9A+yLz+r8neXH+bM96PNs9KGpftmuPtaI8THY7kNf5Mo3idr8xN9E+yMrd9r+bzfRPsi7Lcck6Yj/mOf9USDZ6Qfitl/G57847xK276nch7vv9ii/o210/YTPRjxuu2eYfui+Ls9I+QfSf2x59nLOD5GXSze2I8Utu+p3I9X3+xQ/wBF2vzLRBbLHaZS4nllVyFTTPujojbM2bzffX2wmWxJLtNEUAZf9sT4pZ5HLhm8rspBtMzgx7D7Izy8w6qx7DHS+TzjyDTsPqivx8flD8BL5++pzMmYfiN6JjHJzfkP6J9mcdPPsjwEd+Ifp9yPw79fscxEid5t/RMZ8Vnn4kzuMdNpG+GO/EP0nfh36jlxsM7zb8dDGk+xzgpLIwUDM00jqDLnCvaNf5tN+iYKHHuUksJE/wD56jFvEwC5f6PL+jDEDv8A+ISXVecpZMtWmKCFoRBS3zJr+0XvimpCTk8hqlUgoLNaIZIBQxsozH0YXC+JHnU0O+NkvmRzazU8njFbpz2ZZzae6DGX4M/nfGuzjUQ8Kj7IDnXvIwmk1e+NLnveQi0aaoNYsjCWB5PUqnOF1mi2Ab6+uNsz9+cKF2gs3nk74kXaKy75yd8By5bMjmQ3QyMo00jIWF67SWUfv07/AMIx+sVl88nfEcuezO5kN0Zvqzg8nUAjGBpuOo6uiNSii0lsIrgrlxrSterKB5t62NnxmepbL4xpUaGkYtF7WRmDC0BSMqqaZa9sW52tZ9CpuN73XU2tSLyE4KigYicgN1CMo1tqKkuVNlqFfmDIAYgRUg01j0287GyFDPWh1o2ZJzNTSNZV5WMFSbQCVFFqxNB0DjBJvZkPDuuoZIlrMaa8xQ5U4VUgGgzoADkCYGmqhlyyqFlE3mhwuYNSVGZoOvhGr3rYyxblwpIoSrUqOnjGf0pY8KqJ4ULpRiPyfbHK+z9znh3Q3uyWoDHAELGpQUFKZDIdG/fSDtIr9mvuyIWItAJbUsxJy0101gobT2bz8vv/AAimUJN3syxTjbVdRsTHmb/kQmbaOyn9+kYO0tm88nfA4J7MnHDdDlCRuqOiK9aT/O+un/bG52lsw/fL2H8IUz77km0h+VXDln2QSpzaeXkTGpBNZosh39saIuY7PsMLv0/Zs/hk7/wj36wWev7VO/ohXlVPlfQa5tP5l1GQP2D7IxWFIv2z+eTQb+gxn9O2fzyd8Fyp7PoRzafzLqNq/dGcUKDf1n88nf8AhGwv2zeeTvjuVP5X7nc2HzLqhizZmFu0Z/m076MeF92bzyd8aXveVlayzwJ8suUOFQcya7otpU541k/Iqq1oYHmt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blogs.discovermagazine.com/neuroskeptic/files/2012/11/judg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98" y="1956854"/>
            <a:ext cx="31146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11</vt:lpstr>
      <vt:lpstr>11-1 </vt:lpstr>
      <vt:lpstr>PowerPoint Presentation</vt:lpstr>
      <vt:lpstr>Expressed Powers</vt:lpstr>
      <vt:lpstr>Rules about taxing</vt:lpstr>
      <vt:lpstr>Power to Borrow</vt:lpstr>
      <vt:lpstr>Commerce power</vt:lpstr>
      <vt:lpstr>Limitations on commerce power</vt:lpstr>
      <vt:lpstr>Currency Power</vt:lpstr>
      <vt:lpstr>Bankruptcy</vt:lpstr>
      <vt:lpstr>Foreign relations</vt:lpstr>
      <vt:lpstr>Other powers</vt:lpstr>
    </vt:vector>
  </TitlesOfParts>
  <Company>Wayne Local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Daniel Stupp</dc:creator>
  <cp:lastModifiedBy>Daniel Stupp</cp:lastModifiedBy>
  <cp:revision>28</cp:revision>
  <dcterms:created xsi:type="dcterms:W3CDTF">2015-10-28T14:39:05Z</dcterms:created>
  <dcterms:modified xsi:type="dcterms:W3CDTF">2015-10-29T16:02:01Z</dcterms:modified>
</cp:coreProperties>
</file>