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1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1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45F8F-50BF-4E05-8D3D-C81A3EDBBA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5BA2-44E3-4D7B-993E-76233274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0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section 2 &amp;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Article IV in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76386" cy="6716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ARTICLE IV</a:t>
            </a:r>
            <a:endParaRPr lang="en-US" dirty="0" smtClean="0"/>
          </a:p>
          <a:p>
            <a:r>
              <a:rPr lang="en-US" u="sng" dirty="0" smtClean="0"/>
              <a:t>Section </a:t>
            </a:r>
            <a:r>
              <a:rPr lang="en-US" u="sng" dirty="0"/>
              <a:t>1</a:t>
            </a:r>
            <a:r>
              <a:rPr lang="en-US" u="sng" dirty="0" smtClean="0"/>
              <a:t>.</a:t>
            </a: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Full </a:t>
            </a:r>
            <a:r>
              <a:rPr lang="en-US" dirty="0">
                <a:solidFill>
                  <a:schemeClr val="accent6"/>
                </a:solidFill>
              </a:rPr>
              <a:t>faith and credit shall be given in each state to the public acts, records, and judicial proceedings of every other state. </a:t>
            </a:r>
            <a:r>
              <a:rPr lang="en-US" dirty="0"/>
              <a:t>And the Congress may by general laws prescribe the manner in which such acts, records, and proceedings shall be proved, and the effect thereof.</a:t>
            </a:r>
          </a:p>
          <a:p>
            <a:r>
              <a:rPr lang="en-US" u="sng" dirty="0"/>
              <a:t>Section 2.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The citizens of each state shall be entitled to all privileges </a:t>
            </a:r>
            <a:r>
              <a:rPr lang="en-US" dirty="0"/>
              <a:t>and immunities of citizens </a:t>
            </a:r>
            <a:r>
              <a:rPr lang="en-US" dirty="0">
                <a:solidFill>
                  <a:schemeClr val="accent6"/>
                </a:solidFill>
              </a:rPr>
              <a:t>in the </a:t>
            </a:r>
            <a:r>
              <a:rPr lang="en-US" dirty="0"/>
              <a:t>several </a:t>
            </a:r>
            <a:r>
              <a:rPr lang="en-US" dirty="0">
                <a:solidFill>
                  <a:schemeClr val="accent6"/>
                </a:solidFill>
              </a:rPr>
              <a:t>states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/>
                </a:solidFill>
              </a:rPr>
              <a:t>A person charged in any state </a:t>
            </a:r>
            <a:r>
              <a:rPr lang="en-US" dirty="0"/>
              <a:t>with treason, felony, or other crime, who shall flee from justice, and be found in another state, </a:t>
            </a:r>
            <a:r>
              <a:rPr lang="en-US" dirty="0">
                <a:solidFill>
                  <a:schemeClr val="accent6"/>
                </a:solidFill>
              </a:rPr>
              <a:t>shall on demand of the executive authority</a:t>
            </a:r>
            <a:r>
              <a:rPr lang="en-US" dirty="0"/>
              <a:t> of the state from which he fled, be delivered up, to </a:t>
            </a:r>
            <a:r>
              <a:rPr lang="en-US" dirty="0">
                <a:solidFill>
                  <a:schemeClr val="accent6"/>
                </a:solidFill>
              </a:rPr>
              <a:t>be removed to the state having jurisdiction of the crime.</a:t>
            </a:r>
          </a:p>
          <a:p>
            <a:r>
              <a:rPr lang="en-US" dirty="0">
                <a:solidFill>
                  <a:schemeClr val="accent6"/>
                </a:solidFill>
              </a:rPr>
              <a:t>No person held to service or labor</a:t>
            </a:r>
            <a:r>
              <a:rPr lang="en-US" dirty="0"/>
              <a:t> in one state, under the laws thereof, </a:t>
            </a:r>
            <a:r>
              <a:rPr lang="en-US" dirty="0">
                <a:solidFill>
                  <a:schemeClr val="accent6"/>
                </a:solidFill>
              </a:rPr>
              <a:t>escaping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into another</a:t>
            </a:r>
            <a:r>
              <a:rPr lang="en-US" dirty="0"/>
              <a:t>, shall, in consequence of any law or regulation therein, </a:t>
            </a:r>
            <a:r>
              <a:rPr lang="en-US" dirty="0">
                <a:solidFill>
                  <a:schemeClr val="accent6"/>
                </a:solidFill>
              </a:rPr>
              <a:t>be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discharged from such service </a:t>
            </a:r>
            <a:r>
              <a:rPr lang="en-US" dirty="0"/>
              <a:t>or labor, </a:t>
            </a:r>
            <a:r>
              <a:rPr lang="en-US" dirty="0">
                <a:solidFill>
                  <a:schemeClr val="accent6"/>
                </a:solidFill>
              </a:rPr>
              <a:t>but shall be delivered </a:t>
            </a:r>
            <a:r>
              <a:rPr lang="en-US" dirty="0"/>
              <a:t>up on claim of the party to whom such service or labor may be due.</a:t>
            </a:r>
          </a:p>
        </p:txBody>
      </p:sp>
    </p:spTree>
    <p:extLst>
      <p:ext uri="{BB962C8B-B14F-4D97-AF65-F5344CB8AC3E}">
        <p14:creationId xmlns:p14="http://schemas.microsoft.com/office/powerpoint/2010/main" val="35406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227379"/>
          </a:xfrm>
        </p:spPr>
        <p:txBody>
          <a:bodyPr>
            <a:normAutofit fontScale="62500" lnSpcReduction="20000"/>
          </a:bodyPr>
          <a:lstStyle/>
          <a:p>
            <a:r>
              <a:rPr lang="en-US" sz="5100" u="sng" dirty="0"/>
              <a:t>Section 3.</a:t>
            </a:r>
            <a:endParaRPr lang="en-US" sz="5100" dirty="0"/>
          </a:p>
          <a:p>
            <a:r>
              <a:rPr lang="en-US" sz="5100" dirty="0">
                <a:solidFill>
                  <a:schemeClr val="accent6"/>
                </a:solidFill>
              </a:rPr>
              <a:t>New states may be admitted by the Congress </a:t>
            </a:r>
            <a:r>
              <a:rPr lang="en-US" sz="5100" dirty="0"/>
              <a:t>into this union; but </a:t>
            </a:r>
            <a:r>
              <a:rPr lang="en-US" sz="5100" dirty="0">
                <a:solidFill>
                  <a:schemeClr val="accent6"/>
                </a:solidFill>
              </a:rPr>
              <a:t>no new states shall be formed </a:t>
            </a:r>
            <a:r>
              <a:rPr lang="en-US" sz="5100" dirty="0"/>
              <a:t>or erected within the jurisdiction of any other state; nor any state be formed by the junction of two or more states, or parts of states, </a:t>
            </a:r>
            <a:r>
              <a:rPr lang="en-US" sz="5100" dirty="0">
                <a:solidFill>
                  <a:schemeClr val="accent6"/>
                </a:solidFill>
              </a:rPr>
              <a:t>without the consent of the legislatures of the states concerned as well as of the Congress</a:t>
            </a:r>
            <a:r>
              <a:rPr lang="en-US" sz="5100" dirty="0"/>
              <a:t>.</a:t>
            </a:r>
          </a:p>
          <a:p>
            <a:r>
              <a:rPr lang="en-US" sz="5100" dirty="0">
                <a:solidFill>
                  <a:schemeClr val="accent6"/>
                </a:solidFill>
              </a:rPr>
              <a:t>The Congress shall have power</a:t>
            </a:r>
            <a:r>
              <a:rPr lang="en-US" sz="5100" dirty="0"/>
              <a:t> to dispose of and </a:t>
            </a:r>
            <a:r>
              <a:rPr lang="en-US" sz="5100" dirty="0">
                <a:solidFill>
                  <a:schemeClr val="accent6"/>
                </a:solidFill>
              </a:rPr>
              <a:t>make all needful rules and regulations respecting the territory</a:t>
            </a:r>
            <a:r>
              <a:rPr lang="en-US" sz="5100" dirty="0"/>
              <a:t> or other property </a:t>
            </a:r>
            <a:r>
              <a:rPr lang="en-US" sz="5100" dirty="0">
                <a:solidFill>
                  <a:schemeClr val="accent6"/>
                </a:solidFill>
              </a:rPr>
              <a:t>belonging to the United States</a:t>
            </a:r>
            <a:r>
              <a:rPr lang="en-US" sz="5100" dirty="0"/>
              <a:t>; and nothing in this Constitution shall be so construed as to prejudice any claims of the United States, or of any particular state.</a:t>
            </a:r>
          </a:p>
          <a:p>
            <a:r>
              <a:rPr lang="en-US" sz="5100" u="sng" dirty="0"/>
              <a:t>Section 4.</a:t>
            </a:r>
            <a:endParaRPr lang="en-US" sz="5100" dirty="0"/>
          </a:p>
          <a:p>
            <a:r>
              <a:rPr lang="en-US" sz="5100" dirty="0">
                <a:solidFill>
                  <a:schemeClr val="accent6"/>
                </a:solidFill>
              </a:rPr>
              <a:t>The United States shall guarantee to every state in this union a republican form of government</a:t>
            </a:r>
            <a:r>
              <a:rPr lang="en-US" sz="5100" dirty="0"/>
              <a:t>, and shall </a:t>
            </a:r>
            <a:r>
              <a:rPr lang="en-US" sz="5100" dirty="0">
                <a:solidFill>
                  <a:schemeClr val="accent6"/>
                </a:solidFill>
              </a:rPr>
              <a:t>protect each of them against invasion</a:t>
            </a:r>
            <a:r>
              <a:rPr lang="en-US" sz="5100" dirty="0"/>
              <a:t>; and on application of the legislature, or of the executive (when the legislature cannot be convened) </a:t>
            </a:r>
            <a:r>
              <a:rPr lang="en-US" sz="5100" dirty="0">
                <a:solidFill>
                  <a:schemeClr val="accent6"/>
                </a:solidFill>
              </a:rPr>
              <a:t>against domestic violence</a:t>
            </a:r>
            <a:r>
              <a:rPr lang="en-US" sz="5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3944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sng" dirty="0" smtClean="0">
                <a:solidFill>
                  <a:srgbClr val="005C72"/>
                </a:solidFill>
                <a:effectLst/>
                <a:latin typeface="Georgia" panose="02040502050405020303" pitchFamily="18" charset="0"/>
              </a:rPr>
              <a:t>Section 10.</a:t>
            </a:r>
            <a:endParaRPr lang="en-US" b="0" i="0" dirty="0" smtClean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2400" b="0" i="0" dirty="0" smtClean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No state shall enter into any treaty, alliance, or confederation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; grant letters of marque and reprisal; </a:t>
            </a:r>
            <a:r>
              <a:rPr lang="en-US" sz="2400" b="0" i="0" dirty="0" smtClean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coin money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; emit bills of credit; </a:t>
            </a:r>
            <a:r>
              <a:rPr lang="en-US" sz="2400" b="0" i="0" dirty="0" smtClean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make anything but gold and silver coin a tender in payment of debts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; pass any bill of attainder, ex post facto law, or law impairing the obligation of contracts, or grant any title of nobility.</a:t>
            </a:r>
          </a:p>
          <a:p>
            <a:endParaRPr lang="en-US" sz="2400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 state shall, without the consent of the Congress, lay any imposts or duties on imports or exports, except what may be absolutely necessary for executing 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its 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inspection laws: </a:t>
            </a:r>
            <a:r>
              <a:rPr lang="en-US" sz="2400" b="0" i="0" dirty="0" smtClean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and the net produce of all duties and imposts, laid by any state on imports or exports, shall be for the use of the treasury of the United States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; and all such laws shall be subject to the revision and control of the Congress.</a:t>
            </a:r>
          </a:p>
          <a:p>
            <a:endParaRPr lang="en-US" sz="2400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2400" b="0" i="0" dirty="0" smtClean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No state shall, without the consent of Congress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lay any duty of tonnage, keep troops, or ships of war in time of peace</a:t>
            </a:r>
            <a:r>
              <a:rPr lang="en-US" sz="2400" b="0" i="0" dirty="0" smtClean="0">
                <a:solidFill>
                  <a:schemeClr val="accent6"/>
                </a:solidFill>
                <a:effectLst/>
                <a:latin typeface="Verdana" panose="020B0604030504040204" pitchFamily="34" charset="0"/>
              </a:rPr>
              <a:t>, enter into any agreement or compact with another state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or with a foreign power, or engage in war, unless actually invaded, or in such imminent danger as will not admit of delay.</a:t>
            </a:r>
            <a:endParaRPr lang="en-US" sz="24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751" y="127383"/>
            <a:ext cx="10515600" cy="1325563"/>
          </a:xfrm>
        </p:spPr>
        <p:txBody>
          <a:bodyPr/>
          <a:lstStyle/>
          <a:p>
            <a:r>
              <a:rPr lang="en-US" dirty="0" smtClean="0"/>
              <a:t>Promises from U.S. to States?</a:t>
            </a:r>
            <a:endParaRPr lang="en-US" dirty="0"/>
          </a:p>
        </p:txBody>
      </p:sp>
      <p:pic>
        <p:nvPicPr>
          <p:cNvPr id="1026" name="Picture 2" descr="http://futurefirstlady.com/wp-content/uploads/2015/06/Reagan.Sal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4" y="1452946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pocalypse-u.com/blog/wp-content/uploads/2011/03/alien-invas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47" y="1035310"/>
            <a:ext cx="4807904" cy="32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psychologytoday.com/sites/default/files/field_blog_entry_images/DomesticViol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95" y="4388808"/>
            <a:ext cx="6022856" cy="22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s-images.forbes.com/gregsatell/files/2014/03/Map_of_Ukraine_political_Crim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27" y="4941915"/>
            <a:ext cx="2637928" cy="1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State</a:t>
            </a:r>
            <a:endParaRPr lang="en-US" dirty="0"/>
          </a:p>
        </p:txBody>
      </p:sp>
      <p:pic>
        <p:nvPicPr>
          <p:cNvPr id="2050" name="Picture 2" descr="http://geology.com/state-map/maps/arizona-physical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2" y="4014370"/>
            <a:ext cx="2256549" cy="26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amcnetworks.com/amc.com/wp-content/uploads/2012/09/HOW_204_QA_ChristopherHeyerdahl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10" y="4841075"/>
            <a:ext cx="4164175" cy="18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rvinkitman.com/tafttu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84" y="1635390"/>
            <a:ext cx="4699510" cy="31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iles.ctctcdn.com/766c6672201/eed23444-b6b1-4847-8b40-83b3fe756b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96" y="4457699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3.bp.blogspot.com/-0CZtkJBnh74/Te99zRroRBI/AAAAAAAAA7o/vijyPds8Rlg/s1600/Ohio+Statehood+Stam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01" y="1573637"/>
            <a:ext cx="3698121" cy="32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to States </a:t>
            </a:r>
            <a:endParaRPr lang="en-US" dirty="0"/>
          </a:p>
        </p:txBody>
      </p:sp>
      <p:pic>
        <p:nvPicPr>
          <p:cNvPr id="3074" name="Picture 2" descr="http://cf.ltkcdn.net/seniors/images/std/137835-347x346-college-money-for-senio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3111"/>
            <a:ext cx="33051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UFhUXFxwaGBYYFxwYGBcYGB0XHB0XGBcYHCggGB0lHBcXITEhJSkrLi4uFx8zODMsNygtLisBCgoKBQUFDgUFDisZExkrKysrKysrKysrKysrKysrKysrKysrKysrKysrKysrKysrKysrKysrKysrKysrKysrK//AABEIAKgBKwMBIgACEQEDEQH/xAAcAAACAgMBAQAAAAAAAAAAAAAEBgMFAAIHAQj/xABHEAABAwEEBgYGBwcCBgMAAAABAgMRAAQSITEFBkFRYXETIoGRobEjMlJywdEHFEJigrLwJDNzkqLC4WPxFRY0Q1PDg9Pi/8QAFAEBAAAAAAAAAAAAAAAAAAAAAP/EABQRAQAAAAAAAAAAAAAAAAAAAAD/2gAMAwEAAhEDEQA/AOO25PpVZZrzMe1UofI25pIxxz3fzVtbGVdJITOO0SMaHS2rCUnu935UBbVtUAcv9yv/AOw0au2qcbVOUqMDKSq9PnVShBjI5bvc+RoyzTdWI/V1VBHYYK7mcrOHYrbV3rI5JSD9pplX8o/zS+ymFkzEHDPGdxpgt1whBXe/6VMXdigQMeFAM7biGFDpCAV+ribxKccRyoKw3CfSTcKcYgkdUxE4ZxV5oi79QtF4JJ6TCQCRKFZUvWNJJAiTAEb8xsxoNFGehImL233hXZ7anrKwGZ/KflXGWU/uAcPSQeHWTXYrTbGipUONnE/bG5Q30HjTCbzxKEnrpiUj2qS9NNhLiYAHoxgAB9pW6nVm0IJdN9Prp2j2hSfpyC4IIPU2H7yqC21WPoPxn4U336TtXTDJH3j5CmfpMJ2ASeAFBMlzrHsqUKpW0sbWskMpUhJAhQHWOBO7DCMtp4UCNTrRgVKdJAAvKWrE7VEkzwA2caB0bViedSk0kli22WFBSlpGYMrGW0HFIHCMqvNAafTaQQRccTmgnMe0k7R5d0hbt5nn8BUxyNQt5nn8BU0YHlQFNDKibLkKHb2UVZxhQFt1JUSDW5NANYmb9oCj9i8e04D41b6OZCUcVEqPMmaA0Nm4ePzo20WpLTRWrIDvOwUC9ra+pyLM3F4kFUmBvAJ8e6kLTGhnWHmlOACUqxBBy/3FMtktMvpcWcSuSedS69FKktKSoGCoYEH1hw5UCRq4r9rTyPjTRq+iVv8ABo/mpW1aH7WDsujzpy1ZT1rUdzXxoKqxDrL7PjT7q7/06O3zNJdmHWXHD4066v8A/Tt8j5mgsaprYmbUn3E+aquUigS1Np5JHks0FBbG8+R8jQzifS//AAt+JX8qtLa0IV7pqttY9Kr+G3/7KCJtmFSDnGHaDhQqs9tG2FqVEnZWFIoOHPsFa1dYiAk7YxA40I2k+0vPYasHrGpTfSgwJSnmbiT8fGq+boPCaCdCScAtzvFBN2pcjrKzFdA1j0JYmLM26w8pbsJvJKgQbw2YDImMK5036w5jzoLm3WR5pSQteC0JcTBnqqmJkYHCoUFc+uruFauu9dxJJKg4Lk49VJWCngMRhwqZJyoCE2Vw/wDc/pFQBS49fwAy7KsbpIUoGAkY5RwB5+cVWIXKe+g2W4q4DIzIxAO6glTtu/y026p2Bp5K0uoCwDhOzl4VauauWYt3+iAUC2MJAhThSZAMHCgRWrJvKP5aubLZOjUU4dgjdVRbLMhKASNhkjOcflV8r1zHDyFAw6GV6M8/gKfdV9HB2SsSmAI35GueaFPozz+ArruqQAs6I2yfGguFspAHVGGXCqvSJwirN53fl+saVtYtNdGoNtNqdcJiBAA4knKghcGJBApO0/oZTKk2lox0a0qIGMonrAc0kiONXrNrdDnp20pCjgUqvQTvBH6mrG0shaSDiFCKCBk5/rYKIjA8qE0ek3BII2Y7YwnwozYeVAS3solg4Chm9lTMnCgLSa9KqiSa8WrA8qCTRrwS0tZwEk9wqk1j0iVqDQPVRE8Vf4rzT9qLVmQkZrN48hjHfdqqsralK3qUe8mgMsei+lS5PqpQSeJgwKTHDATxnyrs1jsIaZuDMg3jvJzrnrzbK23L1y+lKikAXTIGzKaBU0EuH53JHnTzquf+t4NJ8SaQNHK6znujzp61YV1bb/DQPE0A1mPWV+tlO2gB+zte78TSRZTivgfgKedAj9na9wUFigUI0r9pUPup/K5RiarmXP2pwbgn8ivnQVtowSsbbn9yRQlpRK1e62PBXzom35K92P6kVEs+kc4XPBIPxoNLO3AVy+fyoQoNWKT1VcvgaGQnCg4WyFKZPVBAumSDOREXstmWdVu+a2etAAEXoIHgTUBWNysaCxYWhxtpttKlPlRBAGeOAxOdVDiSFQQQZy7alITj1VYZ1r1Ym6e+gstHMhdqKVXYV0glRCQDdWQZMAEECvCcqDKCozcJJxONSISsZIPfQTG0lsuJST1hlAMk7cRhnWrKxBiYxic61JXM3MagTa9l2gddQjiscR5gfGmZpPolT7LZ7nCfjXNW3FNtlQCkKv5XlIIw79lDt6YcSCkFyCII6RWW6gsNPIhJH31juKv8UetWM/cSfAUuG2TiUA47VKOO3PnVrYrReEngNuUZY0DXoP8Adnn8KftC6QWLPdSsNhBN5d2+QkiQAnaSbw7K59q+ZbVzHlT3qhaAl4JUAQtEdqRI8L3fQWGhHHXXltqW+QhRSsrQlMHPCCRtGW+ihZEm0rkkDDDaqMxOyZ8BV4t1KBeJAvEJpe0zarziVM3icOuBCeElWY5UAbGhUtKJBWvFRlSr3rGYJgDDIUQ8rdUlotpWACLqgcRs5jgahCcRQTWoC6DhJ3bqHnA1qt2YTBF2ROEHbhtyO2sJwPKgLbNSsnCoGzlUrJwoCE1HaldU8cO+tkmobWuCj3ge6gptbFS8lE4JSnsk/ICmLVbRV1PSqGJ9Ubhv7aWdHp+t2xR+xfBPuJGA7YHfXRpAG4DwFAHpW2pZbUtXIDeTkK4Qu1qW+srUpXVVAJwEkZDIV0fWDSXTOYeon1eP3u2uWo/eucj5igK0avF33R8adtBLhNr4pbHnSDo9WLvuj408aJV1LQfc8KD2wmQ4eJ8qf9CD9na9weVIGjldRzmfKug6H/cNe4nyoDhVRei0OngPyf5q3FLz6/2h7l/amgB0g7h+vaT8q8Uv0jp+8kf0Ioa3OyQOI862n0jv8T+1FASleB/WysayFYuAmtZoPnVwC4BdlQ2zlnhEY1a2q02IWZCQw99Y6OFOKXCb85hIJ6oEbAa2cbn1hPZUCrCleROGw4+OdBa6QVYWrQ7DXTNFpBCUOkXXM1G8D4cark6RsoaWDZJJWotnpVdRJCQE/eggntoN6xLQFFQwKcxiP8UET1AOJ8hQP9j1Us91JVaVEkAwCgbJ3Vtb9AMIZc6Fbi3LpujOSMsAmvdXbQfqzeLnqxARPcQj41YFZP2XT3j4igqdHaBbdZSpSnJU0CcQIJQ4Ts3pqr1t0G1ZQyWr3W6SSTJJQsBPLA7KY9BnqJGXrCN0G0Jj+oVVfSEZaYP33R33TQUmkdJdOhxxSQCVDAE4GImduVVRUJ9X7W891SsH0Kx94VKbA5iejiOt2UAqnBdgJAN+Z2gYYVaWFwEbMAkeFU3SYRA9af8AFWOj3REcvI0Drq2PRr974UzWZy4W1j7JB7owpY1ZWOjXzHlVxatKtoSMbxjJOPjlQdRbeBCXB1gkXkxjJIwjvobST9pUgkNto29dcnD7qQRPbSdqTraOk+rui6FYt4ziMSk7p2ccNop70haWujKiQcKCksgUUHpVIKh6t0RM890ePCoS6AeyoLfpAEQgRUVla6jj7pKWm03lq+6nG6nepWQHKgV9b9YV2a0WcpxF1anEb0LUkJ5H0aiPkasmdb7Ktu8HDPsXTfB4j45VzvTNtVaHXHlgArMwMkpEBKBwSkBI5VUqEKkGKDp9q17SMG2lK4qMeAmqpzXm1fZDaR7s+ZpSs1snBYPMCR27qu7PYekEoIUN4x793bQWCNerWMyg80j4VI9r66pMONoiDimRnzNAJ0CsnAVUay2BTKBJxJyoHTVj6RLLZ719t2VKEqSEmABAESDmSaaNI68We1JDdmdBvCVAylUezdVB51wALqVB/W7lQd0sViLq0oTtzO4bTXN3kXXnRuvDuVVvqJ9ISrMejfT0iVQL/wD3ABx28qqLQr0rhOIUCQdhBVmDtoNNGY9L2fGnbRCvRvc00kaMXi7+GnTRJlt3mPKg30erqK5nyFdI0V+5a9xPkK5pYT6NR4q+FdM0f+6b9xPkKAsGla2r9M/2+SBTODSXbn/TWjgVf+ugHfXJT76fM1Ikyp2M+kPkmgZ6yB/qJ81UTZl9dz+IqgKdVgJ4/D517FDvuYJ/FI/kqUvgb6DkDS1RGzcfhWzbIMynDhnWi9Ksz1Qs7sI86gXpOVSlKhww+dBb2ZlUSn0iMlJMXh8DyNUWtGgzZnLsEJUZAP2TtTO3eOFTv6YlN0JIHPE91S6R1hW82hCkiU/bklR3Dht76AjQmsLbTSW1i0m6PsFF3sOec0d/zWz/AOC0nm4R5KpTVaFe1UfTcT30FvbdOPFyWAWmx6qCAqCSCSSc5VJ7aBtj77wAcVeAJIEAAEwCcOQobpOPjXt8b6DToynCds5ipHX3FGS5mIz2bqgUsVsFUGgs3EfrsqVlgkhKTiSABvJwA7zWoc51d6n2UuWi9saSVnnBCR34/hoL/RmioETIGHBShgVxunAcuNWJsgGAFE2RICEAbEjyFTsqzoK9jRYSZmSTid0ZAV1HQ+iRaLCys4rKIJ2ykkTO/CueuLzO4V0fRNo+r6MbxukzjuvKUtXcL3dQR2LVicxA2n5UtfS06oNNWRlMIm+5iBMeok78ZUeSafdV9Lpes18mLhUFE7k4zJ+7Hca5ZrJpDp3Vub1SBuAwA7gO6gQnNEuxN3DfI+db6N0ApYC3MEnEDaZx7KY7aqGVn7p8qmawSkbgB4UFY7ZE/ZAGzCqiFtLvtKuKG3YeChkRTI4mgLSyIJVgBnQD2/X51KISyhKogqmQDvA+dJdtt7jyipxRUT3dg2VbWy13ldUQkZDZ/mqW1ABWGRxoNU1O2mhwqiLOvEUBn1U3b26jbFb4EK9U4HgfaHx305aK1cSuwOuzJ6JZuz907K5+8m6sigvNHJIU6DnKRTZop6EOcx5UuJCZlJBvIbn3gCk+VMOiky2973woNUvFLC1cVeYp1sevVhCEJL8EJAIKF4EDeExSK6P2YyAQVEEfiFKNvhKRGGNB3ZrXGxHK0o7bw8xS2m2pcffKSClS1QoZESjGuZaN6ySTiJ3/ACp80KiG0e58AaAo/vkD76fM1uwvFfFa/wAxqFs+lb98eE1DZ3fW95X5lUFs8QLvEHzRWjj+OVRvCQmDEDzI+VarOPqq7DQcSaXOFETAzjjQdnVRnSJuLBSSTduqmLsEzI2yO6KAcwTio1IW0xmaEJqRbuAFBKAjdUyW07tlAA0YpUAcqDG4kggcK3fOGQyqAEbdtbvDDGgEKqKebumJScAZSZGIBiRtxxG+hVVuk0EiTT5qjZOjaKjhfQDjhmXMfLuFLeqeji68SUyhCZO69hA8z2U56fHowpBhaQYTMXkHNPA4AjiBQEBcRyHlWzZwmh3THlW8wAKDy3OEIwzJAHaaedZLUejTZ0CQ2lc+8pRCQeScfxCuf2pfpbOj2n2k960inKxt33XSSoAKUZgGVFROM7NmHCgCsul+hsK2QeutwpP8OEqntUVDko1Qtrk17phxPSKKcpw47PhUdkxoIXVpdSptEkGUlQBCRsPWMSRuEmiHXcYGZ2VA+tLRccGRgkbL+M/DxqHQkqSXVZqOHAUBVocAgVQ6cfKgUjAD1jx3VMm3hb6yTDbIxO9Wz4n8NVWlVlYlcobHqo+0rir2RwzoKtSpyy86r7YTe5f71ZJH63UFbB1uygEr1K4rYCpW0UDXqlrYppLja8UqbUI2nDZ2VSaYtIU84pOV4xynDwqGxt3Tf9nGeOyhAJMAHcAMeQ30DJoJcIkmZIw7SKdtFCUO8V/Ckewrwj2ShP8AKBPjPfTnow+jc98+VBBb1fsv4j+YVT2FtKlYgKG4iR40fpE/spx+0fzVWaIVG6gLXZwk9UADcBFN2iYDYy9QDwFKj7gJzxgduMU26IRCN3VGPfQeq/fNYfa8gaAsWU8VfmNFuK9O0JnE+CKrtHqwz/RNBadJ6vJPio1jlpx7vKhlOQqPuoPcVfOpc8z4UHFGM6KUcFcqEs/rCjHRgeVAEuticK8IrKDwCrOySSAEdISmAmCT2RtqtAoplak3SlSkqGSkkgjkRlQRrwO6Nh2cK3WvCtVJ499Y5gKCEmiLMyVqShIlSiAOZwodCCcgTyE09apaOaQkOLT6UZFUi77oy7aBh0bYEWVkNoz+0r2lbTVBpq1548qN03pEpTIxx3jLfxpM0hbFKmZw5D40D8pMqrZWKq9YXIBG0Co7+ZoILG4FaRsiTkHQr+QFX9tM1s0jDZ2KVh35nzrn7FqItZWP+2zaF9oYdA/qKaYra8SeWFAK8qVVMlUZesfDer9cKEW4EiTyjaScABvNTrlCST6xz4cOyfOgp9YLRN1tOXzq2tbgZs+GxMVS2WyLdtCEpSpRKsgCThjkOVHa6oUgJbWFIKiJBBBg4TjQAaPRDLYAlaz0h2xeyUeyI3Y0NpJm8rEwhAxUdp+NXK0pQohIjZyAwjlVHb5cUdiE4k7zu4mgDQ2CCoyEDLeTu5+VA2xOR3UQ9ab0DIDJI2cedRPjqGgDFEsihU1YaMbKlpSkSSQBzJgUE2kwG20okEqMmMxGGPj31roNrrLc/wDGgke+rqo7iSr8FQaXdvPL3JN0fhwpg1dsYNmWDm4bwPBJKU+Ic76DXV+ylaHTsSQZ3RGFMui1y0v36rNVxFnfH347QBRmhTLKvfPhQR28xZj7391UwtIQJHKrbSJ/ZT7391LSjgOe6e+gtHF3hPD5U8aOchv8I8q59ZF9XDDOuhaMY6nYPjQBNvTaG52FeHJFDWBQujlRTsC0Jj2XPyCqmwOdUd1BbWx+FiPYB7r3zokOqGAy50v2+1w9HAeVGJtaoGBy3UHMAyPa7hUrjwyg1Zsat2hKStVnfSlOJKm1JAy9oCs0hY7qikpulJhU4EHaCNkZUAujbJ0qlJS2VFKFLPWg3U5wDmcsBiZp7R9FThQhSr6QQCpKSFqxEwJgDdmaWtWNHh60ob6VLZWUoSSSJKyEwLu3GdmVdytmttlsyQ064QtKQCm6ZyGIJAB50HLWvozcWhXUdZWD1Qu6tK04DYZSRid1LmserbliWhDikqvJKhG4GMRs766rbPpDYVIZS4tW0DGOYTJFc/1rtL1tebu2d4KAKQChYmSDmpIFAnqwGNFr0Q5dSpRSgKyCiZ7gMO2m/wD5OesrfTvsLkbSk3Ec8M+JpY0zby5gSIoLnRDKGEG+ZwzAqjselSmUlSrs4KBMxxG2gxblBBROFCk0FlbrUCopIC4yMkT3GKBftEiA2hA+6MTzUcajVXgoH7Vi3X7Oic0i6eyjH1QiaUdVLZcK0HJWI55fKmbSK+oeVArWclb6kDNxJQfdKkXv6QrxpudXnJgDEk0u6p2eXHHT9kXU81YnuAH81Q6b0gXlhhrEFUE+0d3IbeVBa6Nf6VxTp/doN1se0ojFZ7DA50+r1+RdAXYbMsgASQNnApPnSCkBsBsHBPntPfjQ9qf40D1avpJLZvsWKyNugQFhMkDd1buHbXPdM6wv261NuWld4ggAABKUpSbxSAO3Oc6GeewzoLRqQp9AUYHWk8kqNAwsuFcrJhPieVAWhtTqglIhA2fE7zUVjtXSOOE4I6qUjcBMAfrbVsXYTCBHGgqrRZm2hjid1Anjt2UVa2oxMlVCBJzOFAAmr7Vt3o+lew9G2SJ9s9VI5yfCqGau3VBFgSNrzp/kb/8A350FKTtOO876f7K1cbQnK6hAPOMf6pPbSLY27ziE71Adk4+E0+OOzfwyu/Ggh0Cv0D38U+MUZoIei5qNVWhXPQPfxflVhoAktnmR5UGmlj+yx97+40sDIc6YtNE/V0+986pLKJNBMyYTiIroGiXvR9gpAcHWp6sEBskcBjQCHB/OfRuHlh/mqmwrwHZRxc9MvCIac+FVdkX1RyoDLfZFlwqSLwIynLBOPga8R0yREHDnVm3aQNnhW/10bqC40da2bQ4pRtTjdnQYaQt++tTiZ9MQ4TdunIGcRjkRUmt2gNHW1RfW9dcCcVNrRLl0YXgoGThEjGudiz6OTk064d6iRP8AXHhXv/GGGsW7E0eJiR3InxoDtUtREWpF9L8rSZKG8Fo49bHPame+nXSmgWrUG0WsEuowDquqpW+9ESDmeOO00gDXt0EFAQ2RkQCSOUqwqysv0mrMdKAle1YTebc3X2th+8nGgfrOy1ZG+hs6QlCASYHWUraVHbM7at9GWhJbU4SFJV6nKBj3+VIo04i0pvABIIi+2olPkDAO8YZY0xH92lLRSREjMpjdhQWNltqkuhKlFTa+qpCjeEHnXGPpK0KmyW9xtAhtQDiBuSucOxSVV1JltZcSFA4g4pSbqeajAnnSvr3qnb7dalPJbaCEoS2j0mKkpKjOWcqOcUHKSK8ptX9H9sT67Dh92FflJqP/AIAtv1mnEke0gg+IoF1iylWw8ttdF1Z+ix50JXaALOg/ZV1nSPcyTPEzwph+j7VFAUm0vBfVMoStN0FWxUHEgZjeY3U7aV022yCVHGJwBJ7hQVq9QbD0YQhhIIHr43zxUoEHsypa0jqg3+7C1pwjMHLDaMad9E6TCkIJwccxDavWSImDGXVxPOotNuIUoA3ZG3aKDnLmobqbOWbM8mSSSpaSCb3FMwchPCkg6MXYXlJdSC4BAg9UTtBjGRyzNd4bATjNc2+kuFlu0tpHXKkL95AQod4Wf5aBLVbCTMVsFBRz7s/GhemnNH8pHlWyYOWPmKApbLeRvDtjxOFaK0Uk4tmFDYZnERltz2Vq08Jg5bjWPJU31kGU+ydnunZyoJGikJAR1CICxAUZGeePbxyr1jShBN8EXSASMRBmFDflQzz6VgKKgFbFiARwUNtC9PsJTO/MHgeFAZpYkLzwUJFVbpwJ4VK7aCqAcxhG6hn1YUEAqz067i03sbaSPxK6xPaCmqxGdTPrK3DxIHdAHlQEaHHpkTgJz3YHGm8ugBRCgZ3mcudLDAHSwcBBy2cIqyQwk+qoZZT+ooJNHyGT99RVu4catNGWnom7pBJknqwf1spesjRCBM5nzoj60RniBQH6RevNAQZvTiOdA6Kbz4VC65eg4+sPjWwtJb9UA3s5oJ34Cu6nDRvqE7B+hSXevQThJFNliX1I3n5UAi1eld4Mr8xVbZWiQANlFLV13z/oq/MKEsS8KC/STkU5bQQa3Kf1FCJe5HHfBrf62ePh8qBOvVn1G8L0ED2skzuk4Twquctp3EDeNvbWiX0nMntHyoLqzarWh3930Shv6ZvDmAonwon/AJRt7RvIEHES25BjmIMVRNqRvSe2POrSyKCh1Vn3ZP8AtQbt2PSTarwQ6o8Ulwdsg1YI1otzfrMKEYwApA7RuqvffuDFwp5QPKr/AFeT9YQtDzbt2eq5efQVKzuTJTljjHbsC21c12cdVDiHWicipBW1PFQTeR2mOIpnY1ugkSklOCrrlxIIzulwyscQINKNl1fSoyeluzgJekneSFAK/WOymyyMuIahKcScJM78ClUqQeBigt7LrUFDJ34d6kCrBGnFEYNuK/ljtUIilh1xDQ6R5aEHIZjsEESeQqrtmugAusIn/UcEDsSMT2kUDtaLStwGUJSMyekP9kR30t6Y0rYQhSFgOqIgpbm6PxAxz608KRNLaccd/fOkj2SQE9iBA7Ymq5jSCAoYyAcQKDomj9P2mb6uji5dSi6ZA2G8TM4edUekrE4870hdU2ZPqYHGMySb2QwOFVbusmxCFE93lNBWjWJ6YASgnLInHLOgZX7M4pN1T7qhukD8qQaH0qAqzFha0pTfvBxRlYMARJIkGBhwpVtOlXMnFPCMxigY8MMaBcdBSVC6PeUT/ieEk8KAS3WYNqgLQ5xRPxy7zULTmPb+jRb7aQcSTGYuxAOWSiRnvneKJsmkujRAS3dXtUkKKRvKuqob4BgwJBoA1ujbVXaX7x20ZbbWkhQSMYid+IxgYDI7TnVe3E45UGtZFeCvSaD1KyK3vzhUVexQSYg8a3ZWQsKTmDIrVDsQFCR4jkasFIKDF0pMZEQcQD5EHtoJrM1BvuLgnYMT40Q48lQICQkQetOfP/FVLjoGZrVt9SiEjAEj9E0Fro10BAxI3ziOzdRJvHAKSeGHwrxDCUgADtnOsUgfr50ELqiCLw+0NvOobS4CRnhRSmgYm9nvmscSDnnvj5UHjCxCYNNVjchvjJ8hSo22LwO4g91MDdpTdIOckbQIwxyoIOkk2g/6XmoVAwRAjfQy7SlAeBOK0JCePWx8q8YWCAQoYqOG67GPbPhQWl6dtTBX3vGq9L816bQdkeNAoMu/ZVikntB3g7D5+I8ds5GWI/WY/wBxxrKyg9RZFnJCyPdJ+FTWVsoN4kg5XUxe7ZwT248KysoDmXlAynqfeGK+1Zy5CrtrWlxKA2VNlIECUiQOaIPjWVlAXY9dAgEfV2FCIF1voz2qMz3VPbfpAeISlltLaQmLsXpOc4ACBsw7a9rKChtemLQ6bziyeJyE+yMhswAqvetBOaz34VlZQDlSRxrVdoSBl51lZQS2W+sQCYiczd7QcMT5VjrygLyVyE5XSRA93ICAMBhWVlAH9a2zjwwPyA4ca8XbTsKvITyx769rKAcvHfWpWTmTWVlBrXorKyg2JMRsBJ5ExJ8BWprKygmQ2no1KJ615ISneCFFSp4QkR97hUJrKygtNC6NQ6h9bj6GuibvJCsS6rYhI3mt7bbUuX0tt3UkpUlJVeUkpSEqhUCQYJu7MN015WUFXFT2KAtM441lZQXqFpImfhXq/wBRXlZQRh/GtH7TjWVlBMxjiNmJqwfVCEneT8KysoAHFgzgMhmK0eszSkp6kETJB7sKysoAxZiPVcI4Gtpe3pNZW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mediad.publicbroadcasting.net/p/shared/npr/201401/260309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73" y="3087222"/>
            <a:ext cx="4356475" cy="24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usatoday.net/_common/_notches/415fc4ea-354a-428a-a00a-d50ebb3ddcf9-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13" y="160338"/>
            <a:ext cx="3433379" cy="25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hediplomat.com/wp-content/uploads/2014/02/thediplomat_2014-02-25_07-54-46-386x2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19" y="468421"/>
            <a:ext cx="36766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135.photobucket.com/albums/q130/ladyinlake/misc/gmen-cagn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08" y="3087222"/>
            <a:ext cx="2493032" cy="31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help out too!</a:t>
            </a:r>
            <a:endParaRPr lang="en-US" dirty="0"/>
          </a:p>
        </p:txBody>
      </p:sp>
      <p:pic>
        <p:nvPicPr>
          <p:cNvPr id="4098" name="Picture 2" descr="http://www.openminds.tv/wp-content/uploads/I-Dont-Always-Alie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5" y="1690688"/>
            <a:ext cx="41458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peland.gov.uk/sites/default/files/styles/deep_page_banner/public/election_results.jpg?itok=GhabfA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9275"/>
            <a:ext cx="6667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Interstate compacts</a:t>
            </a:r>
          </a:p>
          <a:p>
            <a:r>
              <a:rPr lang="en-US" dirty="0" smtClean="0"/>
              <a:t>Full faith and credit: Nevada divorce laws (Williams v. NC)</a:t>
            </a:r>
          </a:p>
          <a:p>
            <a:r>
              <a:rPr lang="en-US" dirty="0" smtClean="0"/>
              <a:t>extradition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10560</TotalTime>
  <Words>636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Verdana</vt:lpstr>
      <vt:lpstr>Office Theme</vt:lpstr>
      <vt:lpstr>Chapter 4 section 2 &amp; 3</vt:lpstr>
      <vt:lpstr>PowerPoint Presentation</vt:lpstr>
      <vt:lpstr>PowerPoint Presentation</vt:lpstr>
      <vt:lpstr>PowerPoint Presentation</vt:lpstr>
      <vt:lpstr>Promises from U.S. to States?</vt:lpstr>
      <vt:lpstr>Becoming a State</vt:lpstr>
      <vt:lpstr>Help to States </vt:lpstr>
      <vt:lpstr>States help out too!</vt:lpstr>
      <vt:lpstr>Section 3</vt:lpstr>
      <vt:lpstr>PowerPoint Presentation</vt:lpstr>
    </vt:vector>
  </TitlesOfParts>
  <Company>Wayne Local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section 2</dc:title>
  <dc:creator>Daniel Stupp</dc:creator>
  <cp:lastModifiedBy>Daniel Stupp</cp:lastModifiedBy>
  <cp:revision>13</cp:revision>
  <dcterms:created xsi:type="dcterms:W3CDTF">2015-10-06T15:03:25Z</dcterms:created>
  <dcterms:modified xsi:type="dcterms:W3CDTF">2016-10-25T18:33:52Z</dcterms:modified>
</cp:coreProperties>
</file>